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0" r:id="rId3"/>
    <p:sldId id="275" r:id="rId4"/>
    <p:sldId id="276" r:id="rId5"/>
    <p:sldId id="277" r:id="rId6"/>
    <p:sldId id="278" r:id="rId7"/>
    <p:sldId id="281" r:id="rId8"/>
    <p:sldId id="279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99FF99"/>
    <a:srgbClr val="33CC33"/>
    <a:srgbClr val="CCFFCC"/>
    <a:srgbClr val="66FF66"/>
    <a:srgbClr val="00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29" autoAdjust="0"/>
    <p:restoredTop sz="97164" autoAdjust="0"/>
  </p:normalViewPr>
  <p:slideViewPr>
    <p:cSldViewPr>
      <p:cViewPr varScale="1">
        <p:scale>
          <a:sx n="63" d="100"/>
          <a:sy n="63" d="100"/>
        </p:scale>
        <p:origin x="84" y="4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28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3DF51C-2FAE-4B19-91E6-FD8272C4F4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507977-6176-48E8-9DD2-7AFB14B9E6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282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26C794-8134-4927-AAE6-57EEC9595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C869D75-70B6-4086-B896-3E668E33C1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1910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C002433-8543-4474-9B65-64586F55FB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95E871C-AF0A-450C-8EAC-B4428CBD03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8260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3B4147-9E77-4EAE-A81C-A74EF7C43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9C4152-68D0-4129-A633-607FD38A3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3884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E59178-17BD-4AA2-BA6E-CEB689F99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0B2D17-5F88-4968-992F-80C6DC6F9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297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8B25C8-4CC0-40BF-8FE4-7EE5E7BE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4037AB-135F-4833-8DAE-C01FB4F8D7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E71DB2-0DF9-4995-BE6D-C5716E60A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2569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8BF8F-3A3A-4348-9145-496206E0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F86199-AE72-46E1-8A99-A62481344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9CF148-D55E-432E-AE1D-426E508FCA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24CF0D-F339-402D-B4A8-D661489822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B59EE7C-61E0-4A48-956D-2D9A73B532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282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01FCD5-FA01-4EC0-8316-9920D274E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0552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075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35FDD-B65E-4285-9923-3FC74547C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84F1C8-B23D-49F3-A26D-D6AF2ADBE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61A0CC-7ED5-455D-B198-A85190670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87676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33E11-4A91-49F1-8EFF-21F1F82B3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B95B9A7-FE78-46DE-8895-123E2BE1D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7330BB1-4623-4CE3-9C14-A6832E463D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889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CE964073-F219-460A-B76B-BA2CD9FE30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E5CC0B1A-31BC-4992-A198-008B2C2CC95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47" name="Group 43">
            <a:extLst>
              <a:ext uri="{FF2B5EF4-FFF2-40B4-BE49-F238E27FC236}">
                <a16:creationId xmlns:a16="http://schemas.microsoft.com/office/drawing/2014/main" id="{BA13702C-64BD-4822-A0A4-5D1633CE0645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908050"/>
            <a:ext cx="4230687" cy="2590800"/>
            <a:chOff x="3233" y="572"/>
            <a:chExt cx="2665" cy="1632"/>
          </a:xfrm>
        </p:grpSpPr>
        <p:grpSp>
          <p:nvGrpSpPr>
            <p:cNvPr id="21509" name="Group 5">
              <a:extLst>
                <a:ext uri="{FF2B5EF4-FFF2-40B4-BE49-F238E27FC236}">
                  <a16:creationId xmlns:a16="http://schemas.microsoft.com/office/drawing/2014/main" id="{8F1DC357-A771-4AB7-9422-9AD5A31622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572"/>
              <a:ext cx="2665" cy="1632"/>
              <a:chOff x="3233" y="572"/>
              <a:chExt cx="2665" cy="1632"/>
            </a:xfrm>
          </p:grpSpPr>
          <p:sp>
            <p:nvSpPr>
              <p:cNvPr id="21510" name="AutoShape 6">
                <a:extLst>
                  <a:ext uri="{FF2B5EF4-FFF2-40B4-BE49-F238E27FC236}">
                    <a16:creationId xmlns:a16="http://schemas.microsoft.com/office/drawing/2014/main" id="{4598CDD8-9C00-4CE7-BEB9-37DFB0D62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1" name="AutoShape 7">
                <a:extLst>
                  <a:ext uri="{FF2B5EF4-FFF2-40B4-BE49-F238E27FC236}">
                    <a16:creationId xmlns:a16="http://schemas.microsoft.com/office/drawing/2014/main" id="{0B1A850B-D6CE-4B62-A998-7142D131F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12" name="Group 8">
              <a:extLst>
                <a:ext uri="{FF2B5EF4-FFF2-40B4-BE49-F238E27FC236}">
                  <a16:creationId xmlns:a16="http://schemas.microsoft.com/office/drawing/2014/main" id="{A3930CB9-0D2D-4FE2-A631-9577AA4E0D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3" y="817"/>
              <a:ext cx="1905" cy="1088"/>
              <a:chOff x="3613" y="817"/>
              <a:chExt cx="1905" cy="1088"/>
            </a:xfrm>
          </p:grpSpPr>
          <p:sp>
            <p:nvSpPr>
              <p:cNvPr id="21513" name="AutoShape 9">
                <a:extLst>
                  <a:ext uri="{FF2B5EF4-FFF2-40B4-BE49-F238E27FC236}">
                    <a16:creationId xmlns:a16="http://schemas.microsoft.com/office/drawing/2014/main" id="{61736ADC-2435-4252-9405-E8257DA2C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4" name="AutoShape 10">
                <a:extLst>
                  <a:ext uri="{FF2B5EF4-FFF2-40B4-BE49-F238E27FC236}">
                    <a16:creationId xmlns:a16="http://schemas.microsoft.com/office/drawing/2014/main" id="{4425DE3A-5912-4031-BC00-6A58BE7F6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15" name="Group 11">
              <a:extLst>
                <a:ext uri="{FF2B5EF4-FFF2-40B4-BE49-F238E27FC236}">
                  <a16:creationId xmlns:a16="http://schemas.microsoft.com/office/drawing/2014/main" id="{875AC579-03EB-424E-B38D-66BE2A2D14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7" y="1008"/>
              <a:ext cx="1197" cy="679"/>
              <a:chOff x="3967" y="1008"/>
              <a:chExt cx="1197" cy="679"/>
            </a:xfrm>
          </p:grpSpPr>
          <p:sp>
            <p:nvSpPr>
              <p:cNvPr id="21516" name="Oval 12">
                <a:extLst>
                  <a:ext uri="{FF2B5EF4-FFF2-40B4-BE49-F238E27FC236}">
                    <a16:creationId xmlns:a16="http://schemas.microsoft.com/office/drawing/2014/main" id="{CED6F37F-E89C-4743-9D70-FDF53B807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7" name="Rectangle 13">
                <a:extLst>
                  <a:ext uri="{FF2B5EF4-FFF2-40B4-BE49-F238E27FC236}">
                    <a16:creationId xmlns:a16="http://schemas.microsoft.com/office/drawing/2014/main" id="{4B5C7A7B-DFF3-4EB4-BF6E-EDF66AC81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8" name="Oval 14">
                <a:extLst>
                  <a:ext uri="{FF2B5EF4-FFF2-40B4-BE49-F238E27FC236}">
                    <a16:creationId xmlns:a16="http://schemas.microsoft.com/office/drawing/2014/main" id="{1E671D91-5461-4387-B205-5E3A490D8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73125046-96E0-4948-8E53-F137D31974F0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908050"/>
            <a:ext cx="4230688" cy="2590800"/>
            <a:chOff x="342" y="572"/>
            <a:chExt cx="2665" cy="1632"/>
          </a:xfrm>
        </p:grpSpPr>
        <p:grpSp>
          <p:nvGrpSpPr>
            <p:cNvPr id="21506" name="Group 2">
              <a:extLst>
                <a:ext uri="{FF2B5EF4-FFF2-40B4-BE49-F238E27FC236}">
                  <a16:creationId xmlns:a16="http://schemas.microsoft.com/office/drawing/2014/main" id="{43619CA9-8646-41A7-8464-CF52BCDA70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572"/>
              <a:ext cx="2665" cy="1632"/>
              <a:chOff x="342" y="572"/>
              <a:chExt cx="2665" cy="1632"/>
            </a:xfrm>
          </p:grpSpPr>
          <p:sp>
            <p:nvSpPr>
              <p:cNvPr id="21507" name="AutoShape 3">
                <a:extLst>
                  <a:ext uri="{FF2B5EF4-FFF2-40B4-BE49-F238E27FC236}">
                    <a16:creationId xmlns:a16="http://schemas.microsoft.com/office/drawing/2014/main" id="{FB48A06E-70BD-41E1-8BBF-E796A6B5E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08" name="AutoShape 4">
                <a:extLst>
                  <a:ext uri="{FF2B5EF4-FFF2-40B4-BE49-F238E27FC236}">
                    <a16:creationId xmlns:a16="http://schemas.microsoft.com/office/drawing/2014/main" id="{581B01D8-CB50-4FA6-AEB7-8EEF1C4B0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19" name="Group 15">
              <a:extLst>
                <a:ext uri="{FF2B5EF4-FFF2-40B4-BE49-F238E27FC236}">
                  <a16:creationId xmlns:a16="http://schemas.microsoft.com/office/drawing/2014/main" id="{6BA6DC45-862D-44AA-B64D-13931B5FE4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2" y="817"/>
              <a:ext cx="1905" cy="1088"/>
              <a:chOff x="722" y="817"/>
              <a:chExt cx="1905" cy="1088"/>
            </a:xfrm>
          </p:grpSpPr>
          <p:sp>
            <p:nvSpPr>
              <p:cNvPr id="21520" name="AutoShape 16">
                <a:extLst>
                  <a:ext uri="{FF2B5EF4-FFF2-40B4-BE49-F238E27FC236}">
                    <a16:creationId xmlns:a16="http://schemas.microsoft.com/office/drawing/2014/main" id="{5E7A440A-690A-4417-98E0-2C366C675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1" name="AutoShape 17">
                <a:extLst>
                  <a:ext uri="{FF2B5EF4-FFF2-40B4-BE49-F238E27FC236}">
                    <a16:creationId xmlns:a16="http://schemas.microsoft.com/office/drawing/2014/main" id="{AE0607D7-F794-4EB8-9F52-F038DE97C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22" name="Group 18">
              <a:extLst>
                <a:ext uri="{FF2B5EF4-FFF2-40B4-BE49-F238E27FC236}">
                  <a16:creationId xmlns:a16="http://schemas.microsoft.com/office/drawing/2014/main" id="{82565CDE-32BE-4184-8091-1A28D9B588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6" y="1008"/>
              <a:ext cx="1197" cy="679"/>
              <a:chOff x="1076" y="1008"/>
              <a:chExt cx="1197" cy="679"/>
            </a:xfrm>
          </p:grpSpPr>
          <p:sp>
            <p:nvSpPr>
              <p:cNvPr id="21523" name="Oval 19">
                <a:extLst>
                  <a:ext uri="{FF2B5EF4-FFF2-40B4-BE49-F238E27FC236}">
                    <a16:creationId xmlns:a16="http://schemas.microsoft.com/office/drawing/2014/main" id="{340A2CD3-AD3D-4966-957C-15804C17E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4" name="Rectangle 20">
                <a:extLst>
                  <a:ext uri="{FF2B5EF4-FFF2-40B4-BE49-F238E27FC236}">
                    <a16:creationId xmlns:a16="http://schemas.microsoft.com/office/drawing/2014/main" id="{EA09E252-6485-409D-85E8-21A3B1300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5" name="Oval 21">
                <a:extLst>
                  <a:ext uri="{FF2B5EF4-FFF2-40B4-BE49-F238E27FC236}">
                    <a16:creationId xmlns:a16="http://schemas.microsoft.com/office/drawing/2014/main" id="{1422FBCB-8295-4BAD-9D27-4B18B2E4C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49" name="Group 45">
            <a:extLst>
              <a:ext uri="{FF2B5EF4-FFF2-40B4-BE49-F238E27FC236}">
                <a16:creationId xmlns:a16="http://schemas.microsoft.com/office/drawing/2014/main" id="{7AA2018B-9863-4E14-8DAE-283A54C5E073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789363"/>
            <a:ext cx="4230687" cy="2590800"/>
            <a:chOff x="3233" y="2387"/>
            <a:chExt cx="2665" cy="1632"/>
          </a:xfrm>
        </p:grpSpPr>
        <p:grpSp>
          <p:nvGrpSpPr>
            <p:cNvPr id="21529" name="Group 25">
              <a:extLst>
                <a:ext uri="{FF2B5EF4-FFF2-40B4-BE49-F238E27FC236}">
                  <a16:creationId xmlns:a16="http://schemas.microsoft.com/office/drawing/2014/main" id="{096F9B41-E0E1-4820-8695-19C5ADB5F7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2387"/>
              <a:ext cx="2665" cy="1632"/>
              <a:chOff x="3233" y="572"/>
              <a:chExt cx="2665" cy="1632"/>
            </a:xfrm>
          </p:grpSpPr>
          <p:sp>
            <p:nvSpPr>
              <p:cNvPr id="21530" name="AutoShape 26">
                <a:extLst>
                  <a:ext uri="{FF2B5EF4-FFF2-40B4-BE49-F238E27FC236}">
                    <a16:creationId xmlns:a16="http://schemas.microsoft.com/office/drawing/2014/main" id="{0D1F11A6-5DC3-4CDC-9DF0-C883858CB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1" name="AutoShape 27">
                <a:extLst>
                  <a:ext uri="{FF2B5EF4-FFF2-40B4-BE49-F238E27FC236}">
                    <a16:creationId xmlns:a16="http://schemas.microsoft.com/office/drawing/2014/main" id="{CF037B4B-5E54-468C-BEBA-D55ED6F69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32" name="Group 28">
              <a:extLst>
                <a:ext uri="{FF2B5EF4-FFF2-40B4-BE49-F238E27FC236}">
                  <a16:creationId xmlns:a16="http://schemas.microsoft.com/office/drawing/2014/main" id="{8939345A-93DE-4E14-A4AC-E6254BD23C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3" y="2632"/>
              <a:ext cx="1905" cy="1088"/>
              <a:chOff x="3613" y="817"/>
              <a:chExt cx="1905" cy="1088"/>
            </a:xfrm>
          </p:grpSpPr>
          <p:sp>
            <p:nvSpPr>
              <p:cNvPr id="21533" name="AutoShape 29">
                <a:extLst>
                  <a:ext uri="{FF2B5EF4-FFF2-40B4-BE49-F238E27FC236}">
                    <a16:creationId xmlns:a16="http://schemas.microsoft.com/office/drawing/2014/main" id="{D6DB48E4-CE2D-4DF0-AE46-F71F8E364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4" name="AutoShape 30">
                <a:extLst>
                  <a:ext uri="{FF2B5EF4-FFF2-40B4-BE49-F238E27FC236}">
                    <a16:creationId xmlns:a16="http://schemas.microsoft.com/office/drawing/2014/main" id="{69BF0469-BCDB-4C3C-8FEA-C5DCCAF84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35" name="Group 31">
              <a:extLst>
                <a:ext uri="{FF2B5EF4-FFF2-40B4-BE49-F238E27FC236}">
                  <a16:creationId xmlns:a16="http://schemas.microsoft.com/office/drawing/2014/main" id="{56E56143-619F-4F2E-8981-20A8D2E1C0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7" y="2823"/>
              <a:ext cx="1197" cy="679"/>
              <a:chOff x="3967" y="1008"/>
              <a:chExt cx="1197" cy="679"/>
            </a:xfrm>
          </p:grpSpPr>
          <p:sp>
            <p:nvSpPr>
              <p:cNvPr id="21536" name="Oval 32">
                <a:extLst>
                  <a:ext uri="{FF2B5EF4-FFF2-40B4-BE49-F238E27FC236}">
                    <a16:creationId xmlns:a16="http://schemas.microsoft.com/office/drawing/2014/main" id="{5565A7AF-0989-4AEB-A819-2CFF9B429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7" name="Rectangle 33">
                <a:extLst>
                  <a:ext uri="{FF2B5EF4-FFF2-40B4-BE49-F238E27FC236}">
                    <a16:creationId xmlns:a16="http://schemas.microsoft.com/office/drawing/2014/main" id="{218B0346-6FC9-47BE-B15B-73AB14639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8" name="Oval 34">
                <a:extLst>
                  <a:ext uri="{FF2B5EF4-FFF2-40B4-BE49-F238E27FC236}">
                    <a16:creationId xmlns:a16="http://schemas.microsoft.com/office/drawing/2014/main" id="{6A30DCAC-475F-44C2-9616-9C0E1004C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48" name="Group 44">
            <a:extLst>
              <a:ext uri="{FF2B5EF4-FFF2-40B4-BE49-F238E27FC236}">
                <a16:creationId xmlns:a16="http://schemas.microsoft.com/office/drawing/2014/main" id="{8937A1B5-6014-4EF6-A0B5-42F5AD268F68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3789363"/>
            <a:ext cx="4230688" cy="2590800"/>
            <a:chOff x="342" y="2387"/>
            <a:chExt cx="2665" cy="1632"/>
          </a:xfrm>
        </p:grpSpPr>
        <p:grpSp>
          <p:nvGrpSpPr>
            <p:cNvPr id="21526" name="Group 22">
              <a:extLst>
                <a:ext uri="{FF2B5EF4-FFF2-40B4-BE49-F238E27FC236}">
                  <a16:creationId xmlns:a16="http://schemas.microsoft.com/office/drawing/2014/main" id="{649FB81A-9E24-4007-B9AD-7E30F93A9D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2387"/>
              <a:ext cx="2665" cy="1632"/>
              <a:chOff x="342" y="572"/>
              <a:chExt cx="2665" cy="1632"/>
            </a:xfrm>
          </p:grpSpPr>
          <p:sp>
            <p:nvSpPr>
              <p:cNvPr id="21527" name="AutoShape 23">
                <a:extLst>
                  <a:ext uri="{FF2B5EF4-FFF2-40B4-BE49-F238E27FC236}">
                    <a16:creationId xmlns:a16="http://schemas.microsoft.com/office/drawing/2014/main" id="{D7D06D40-AA53-463F-9975-CE13518D0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8" name="AutoShape 24">
                <a:extLst>
                  <a:ext uri="{FF2B5EF4-FFF2-40B4-BE49-F238E27FC236}">
                    <a16:creationId xmlns:a16="http://schemas.microsoft.com/office/drawing/2014/main" id="{26776DAD-B576-4EEC-A883-7235B94B7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39" name="Group 35">
              <a:extLst>
                <a:ext uri="{FF2B5EF4-FFF2-40B4-BE49-F238E27FC236}">
                  <a16:creationId xmlns:a16="http://schemas.microsoft.com/office/drawing/2014/main" id="{EDEAE158-2D4B-42D2-B8FC-16B59BBB6A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2" y="2632"/>
              <a:ext cx="1905" cy="1088"/>
              <a:chOff x="722" y="817"/>
              <a:chExt cx="1905" cy="1088"/>
            </a:xfrm>
          </p:grpSpPr>
          <p:sp>
            <p:nvSpPr>
              <p:cNvPr id="21540" name="AutoShape 36">
                <a:extLst>
                  <a:ext uri="{FF2B5EF4-FFF2-40B4-BE49-F238E27FC236}">
                    <a16:creationId xmlns:a16="http://schemas.microsoft.com/office/drawing/2014/main" id="{827922A4-6780-4D0B-B37A-A5E164778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5000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1" name="AutoShape 37">
                <a:extLst>
                  <a:ext uri="{FF2B5EF4-FFF2-40B4-BE49-F238E27FC236}">
                    <a16:creationId xmlns:a16="http://schemas.microsoft.com/office/drawing/2014/main" id="{A84EB6DF-1992-45E4-9FB6-CFBCEFBCC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42" name="Group 38">
              <a:extLst>
                <a:ext uri="{FF2B5EF4-FFF2-40B4-BE49-F238E27FC236}">
                  <a16:creationId xmlns:a16="http://schemas.microsoft.com/office/drawing/2014/main" id="{EA01FA3D-7BE2-442B-8856-0A19B29AD2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6" y="2823"/>
              <a:ext cx="1197" cy="679"/>
              <a:chOff x="1076" y="1008"/>
              <a:chExt cx="1197" cy="679"/>
            </a:xfrm>
          </p:grpSpPr>
          <p:sp>
            <p:nvSpPr>
              <p:cNvPr id="21543" name="Oval 39">
                <a:extLst>
                  <a:ext uri="{FF2B5EF4-FFF2-40B4-BE49-F238E27FC236}">
                    <a16:creationId xmlns:a16="http://schemas.microsoft.com/office/drawing/2014/main" id="{A149873C-1B8C-4FFB-B711-007990F13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4" name="Rectangle 40">
                <a:extLst>
                  <a:ext uri="{FF2B5EF4-FFF2-40B4-BE49-F238E27FC236}">
                    <a16:creationId xmlns:a16="http://schemas.microsoft.com/office/drawing/2014/main" id="{3DE118F7-4736-4B20-9AD8-1AA429631F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FFFF99">
                      <a:gamma/>
                      <a:shade val="46275"/>
                      <a:invGamma/>
                    </a:srgbClr>
                  </a:gs>
                  <a:gs pos="5000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5" name="Oval 41">
                <a:extLst>
                  <a:ext uri="{FF2B5EF4-FFF2-40B4-BE49-F238E27FC236}">
                    <a16:creationId xmlns:a16="http://schemas.microsoft.com/office/drawing/2014/main" id="{026C6D77-3E28-4C6C-824C-EC77A85B6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13" name="Group 81">
            <a:extLst>
              <a:ext uri="{FF2B5EF4-FFF2-40B4-BE49-F238E27FC236}">
                <a16:creationId xmlns:a16="http://schemas.microsoft.com/office/drawing/2014/main" id="{384DC1D4-4FDB-45E3-89D5-FE6A7419646B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908050"/>
            <a:ext cx="4230687" cy="2590800"/>
            <a:chOff x="3233" y="572"/>
            <a:chExt cx="2665" cy="1632"/>
          </a:xfrm>
        </p:grpSpPr>
        <p:grpSp>
          <p:nvGrpSpPr>
            <p:cNvPr id="18465" name="Group 33">
              <a:extLst>
                <a:ext uri="{FF2B5EF4-FFF2-40B4-BE49-F238E27FC236}">
                  <a16:creationId xmlns:a16="http://schemas.microsoft.com/office/drawing/2014/main" id="{46108731-49D4-440D-BEC5-8382A82932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572"/>
              <a:ext cx="2665" cy="1632"/>
              <a:chOff x="3233" y="572"/>
              <a:chExt cx="2665" cy="1632"/>
            </a:xfrm>
          </p:grpSpPr>
          <p:sp>
            <p:nvSpPr>
              <p:cNvPr id="18441" name="AutoShape 9">
                <a:extLst>
                  <a:ext uri="{FF2B5EF4-FFF2-40B4-BE49-F238E27FC236}">
                    <a16:creationId xmlns:a16="http://schemas.microsoft.com/office/drawing/2014/main" id="{7FC8A18F-7B0E-44EB-991E-B7572315B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7" name="AutoShape 15">
                <a:extLst>
                  <a:ext uri="{FF2B5EF4-FFF2-40B4-BE49-F238E27FC236}">
                    <a16:creationId xmlns:a16="http://schemas.microsoft.com/office/drawing/2014/main" id="{3AF99C37-593A-41E4-96F5-A21086453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70" name="Group 38">
              <a:extLst>
                <a:ext uri="{FF2B5EF4-FFF2-40B4-BE49-F238E27FC236}">
                  <a16:creationId xmlns:a16="http://schemas.microsoft.com/office/drawing/2014/main" id="{5C97C294-2CB6-4DD4-99FD-8F5C5C3729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3" y="817"/>
              <a:ext cx="1905" cy="1088"/>
              <a:chOff x="3613" y="817"/>
              <a:chExt cx="1905" cy="1088"/>
            </a:xfrm>
          </p:grpSpPr>
          <p:sp>
            <p:nvSpPr>
              <p:cNvPr id="18471" name="AutoShape 39">
                <a:extLst>
                  <a:ext uri="{FF2B5EF4-FFF2-40B4-BE49-F238E27FC236}">
                    <a16:creationId xmlns:a16="http://schemas.microsoft.com/office/drawing/2014/main" id="{2F4A0AF9-CA17-4069-8185-5649E647A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2" name="AutoShape 40">
                <a:extLst>
                  <a:ext uri="{FF2B5EF4-FFF2-40B4-BE49-F238E27FC236}">
                    <a16:creationId xmlns:a16="http://schemas.microsoft.com/office/drawing/2014/main" id="{0CBC4723-F816-41B9-A1A5-49AF775BD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73" name="Group 41">
              <a:extLst>
                <a:ext uri="{FF2B5EF4-FFF2-40B4-BE49-F238E27FC236}">
                  <a16:creationId xmlns:a16="http://schemas.microsoft.com/office/drawing/2014/main" id="{FA2D082A-B3FA-4422-B724-1D957F188B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7" y="1008"/>
              <a:ext cx="1197" cy="679"/>
              <a:chOff x="3967" y="1008"/>
              <a:chExt cx="1197" cy="679"/>
            </a:xfrm>
          </p:grpSpPr>
          <p:sp>
            <p:nvSpPr>
              <p:cNvPr id="18474" name="Oval 42">
                <a:extLst>
                  <a:ext uri="{FF2B5EF4-FFF2-40B4-BE49-F238E27FC236}">
                    <a16:creationId xmlns:a16="http://schemas.microsoft.com/office/drawing/2014/main" id="{98E3CE49-F053-4FD1-ACF1-72C7B8AE3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5" name="Rectangle 43">
                <a:extLst>
                  <a:ext uri="{FF2B5EF4-FFF2-40B4-BE49-F238E27FC236}">
                    <a16:creationId xmlns:a16="http://schemas.microsoft.com/office/drawing/2014/main" id="{0CCBF42A-6609-4CF6-9072-D90E9B972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6" name="Oval 44">
                <a:extLst>
                  <a:ext uri="{FF2B5EF4-FFF2-40B4-BE49-F238E27FC236}">
                    <a16:creationId xmlns:a16="http://schemas.microsoft.com/office/drawing/2014/main" id="{CE13D174-62F4-487C-B053-65DA528C9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514" name="Group 82">
            <a:extLst>
              <a:ext uri="{FF2B5EF4-FFF2-40B4-BE49-F238E27FC236}">
                <a16:creationId xmlns:a16="http://schemas.microsoft.com/office/drawing/2014/main" id="{6E9B58AD-BE95-428E-B722-90EB0EA68868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908050"/>
            <a:ext cx="4230688" cy="2590800"/>
            <a:chOff x="342" y="572"/>
            <a:chExt cx="2665" cy="1632"/>
          </a:xfrm>
        </p:grpSpPr>
        <p:grpSp>
          <p:nvGrpSpPr>
            <p:cNvPr id="18482" name="Group 50">
              <a:extLst>
                <a:ext uri="{FF2B5EF4-FFF2-40B4-BE49-F238E27FC236}">
                  <a16:creationId xmlns:a16="http://schemas.microsoft.com/office/drawing/2014/main" id="{FC5CAD65-CEB6-4119-A7D6-A2164AC6E1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572"/>
              <a:ext cx="2665" cy="1632"/>
              <a:chOff x="342" y="572"/>
              <a:chExt cx="2665" cy="1632"/>
            </a:xfrm>
          </p:grpSpPr>
          <p:sp>
            <p:nvSpPr>
              <p:cNvPr id="18434" name="AutoShape 2">
                <a:extLst>
                  <a:ext uri="{FF2B5EF4-FFF2-40B4-BE49-F238E27FC236}">
                    <a16:creationId xmlns:a16="http://schemas.microsoft.com/office/drawing/2014/main" id="{D09F57D7-C12C-492A-8C7E-34274E69D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0" name="AutoShape 8">
                <a:extLst>
                  <a:ext uri="{FF2B5EF4-FFF2-40B4-BE49-F238E27FC236}">
                    <a16:creationId xmlns:a16="http://schemas.microsoft.com/office/drawing/2014/main" id="{365C86AF-58C9-4AC7-A4DE-678D34A86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83" name="Group 51">
              <a:extLst>
                <a:ext uri="{FF2B5EF4-FFF2-40B4-BE49-F238E27FC236}">
                  <a16:creationId xmlns:a16="http://schemas.microsoft.com/office/drawing/2014/main" id="{E688357D-8C01-449B-A0E4-CF329FCD40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2" y="817"/>
              <a:ext cx="1905" cy="1088"/>
              <a:chOff x="722" y="817"/>
              <a:chExt cx="1905" cy="1088"/>
            </a:xfrm>
          </p:grpSpPr>
          <p:sp>
            <p:nvSpPr>
              <p:cNvPr id="18484" name="AutoShape 52">
                <a:extLst>
                  <a:ext uri="{FF2B5EF4-FFF2-40B4-BE49-F238E27FC236}">
                    <a16:creationId xmlns:a16="http://schemas.microsoft.com/office/drawing/2014/main" id="{DE1F0806-7B95-4ED8-AF50-AEA65CC89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5" name="AutoShape 53">
                <a:extLst>
                  <a:ext uri="{FF2B5EF4-FFF2-40B4-BE49-F238E27FC236}">
                    <a16:creationId xmlns:a16="http://schemas.microsoft.com/office/drawing/2014/main" id="{5E8057E8-21B9-4D89-8FB8-FE99F0833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86" name="Group 54">
              <a:extLst>
                <a:ext uri="{FF2B5EF4-FFF2-40B4-BE49-F238E27FC236}">
                  <a16:creationId xmlns:a16="http://schemas.microsoft.com/office/drawing/2014/main" id="{F5308CAA-7CD5-4233-A317-B7163701A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6" y="1008"/>
              <a:ext cx="1197" cy="679"/>
              <a:chOff x="1076" y="1008"/>
              <a:chExt cx="1197" cy="679"/>
            </a:xfrm>
          </p:grpSpPr>
          <p:sp>
            <p:nvSpPr>
              <p:cNvPr id="18487" name="Oval 55">
                <a:extLst>
                  <a:ext uri="{FF2B5EF4-FFF2-40B4-BE49-F238E27FC236}">
                    <a16:creationId xmlns:a16="http://schemas.microsoft.com/office/drawing/2014/main" id="{F46CE56A-C97C-4B27-BC31-6C6894F32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8" name="Rectangle 56">
                <a:extLst>
                  <a:ext uri="{FF2B5EF4-FFF2-40B4-BE49-F238E27FC236}">
                    <a16:creationId xmlns:a16="http://schemas.microsoft.com/office/drawing/2014/main" id="{250B73E1-F69C-4BB4-AD4B-E08628EC2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9" name="Oval 57">
                <a:extLst>
                  <a:ext uri="{FF2B5EF4-FFF2-40B4-BE49-F238E27FC236}">
                    <a16:creationId xmlns:a16="http://schemas.microsoft.com/office/drawing/2014/main" id="{FEB9D477-E567-47EE-A9E6-51F12591C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512" name="Group 80">
            <a:extLst>
              <a:ext uri="{FF2B5EF4-FFF2-40B4-BE49-F238E27FC236}">
                <a16:creationId xmlns:a16="http://schemas.microsoft.com/office/drawing/2014/main" id="{63E21991-1023-448D-B70E-85E4DEB12A12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789363"/>
            <a:ext cx="4230687" cy="2590800"/>
            <a:chOff x="3233" y="2387"/>
            <a:chExt cx="2665" cy="1632"/>
          </a:xfrm>
        </p:grpSpPr>
        <p:grpSp>
          <p:nvGrpSpPr>
            <p:cNvPr id="18494" name="Group 62">
              <a:extLst>
                <a:ext uri="{FF2B5EF4-FFF2-40B4-BE49-F238E27FC236}">
                  <a16:creationId xmlns:a16="http://schemas.microsoft.com/office/drawing/2014/main" id="{0C0B9A94-5F4C-46EB-81EA-C00010BC5E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2387"/>
              <a:ext cx="2665" cy="1632"/>
              <a:chOff x="3233" y="572"/>
              <a:chExt cx="2665" cy="1632"/>
            </a:xfrm>
          </p:grpSpPr>
          <p:sp>
            <p:nvSpPr>
              <p:cNvPr id="18495" name="AutoShape 63">
                <a:extLst>
                  <a:ext uri="{FF2B5EF4-FFF2-40B4-BE49-F238E27FC236}">
                    <a16:creationId xmlns:a16="http://schemas.microsoft.com/office/drawing/2014/main" id="{3CA6E24B-FF4A-407D-B44C-B888A22F9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6" name="AutoShape 64">
                <a:extLst>
                  <a:ext uri="{FF2B5EF4-FFF2-40B4-BE49-F238E27FC236}">
                    <a16:creationId xmlns:a16="http://schemas.microsoft.com/office/drawing/2014/main" id="{856B4915-7861-43D9-A6D4-9E08BA550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97" name="Group 65">
              <a:extLst>
                <a:ext uri="{FF2B5EF4-FFF2-40B4-BE49-F238E27FC236}">
                  <a16:creationId xmlns:a16="http://schemas.microsoft.com/office/drawing/2014/main" id="{63D99C7D-43C3-42C4-99D1-29D57DFFE8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3" y="2632"/>
              <a:ext cx="1905" cy="1088"/>
              <a:chOff x="3613" y="817"/>
              <a:chExt cx="1905" cy="1088"/>
            </a:xfrm>
          </p:grpSpPr>
          <p:sp>
            <p:nvSpPr>
              <p:cNvPr id="18498" name="AutoShape 66">
                <a:extLst>
                  <a:ext uri="{FF2B5EF4-FFF2-40B4-BE49-F238E27FC236}">
                    <a16:creationId xmlns:a16="http://schemas.microsoft.com/office/drawing/2014/main" id="{92FCBF36-AC1D-4248-A63B-BAD9B6C9E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9" name="AutoShape 67">
                <a:extLst>
                  <a:ext uri="{FF2B5EF4-FFF2-40B4-BE49-F238E27FC236}">
                    <a16:creationId xmlns:a16="http://schemas.microsoft.com/office/drawing/2014/main" id="{7B72B086-DA46-4DCC-A699-8F1D7DC88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00" name="Group 68">
              <a:extLst>
                <a:ext uri="{FF2B5EF4-FFF2-40B4-BE49-F238E27FC236}">
                  <a16:creationId xmlns:a16="http://schemas.microsoft.com/office/drawing/2014/main" id="{88BF5236-78A2-4599-9B06-0DBC547C0A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7" y="2823"/>
              <a:ext cx="1197" cy="679"/>
              <a:chOff x="3967" y="1008"/>
              <a:chExt cx="1197" cy="679"/>
            </a:xfrm>
          </p:grpSpPr>
          <p:sp>
            <p:nvSpPr>
              <p:cNvPr id="18501" name="Oval 69">
                <a:extLst>
                  <a:ext uri="{FF2B5EF4-FFF2-40B4-BE49-F238E27FC236}">
                    <a16:creationId xmlns:a16="http://schemas.microsoft.com/office/drawing/2014/main" id="{CEE12DDB-B6F0-4FB9-A0F3-F5A9114C9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2" name="Rectangle 70">
                <a:extLst>
                  <a:ext uri="{FF2B5EF4-FFF2-40B4-BE49-F238E27FC236}">
                    <a16:creationId xmlns:a16="http://schemas.microsoft.com/office/drawing/2014/main" id="{B7A0DBD1-06EC-495C-B578-35478A634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3" name="Oval 71">
                <a:extLst>
                  <a:ext uri="{FF2B5EF4-FFF2-40B4-BE49-F238E27FC236}">
                    <a16:creationId xmlns:a16="http://schemas.microsoft.com/office/drawing/2014/main" id="{5CB91825-AD74-480A-9D93-AC8A25E1A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511" name="Group 79">
            <a:extLst>
              <a:ext uri="{FF2B5EF4-FFF2-40B4-BE49-F238E27FC236}">
                <a16:creationId xmlns:a16="http://schemas.microsoft.com/office/drawing/2014/main" id="{5E80C356-FF96-44CF-8030-6B16364D5304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3789363"/>
            <a:ext cx="4230688" cy="2590800"/>
            <a:chOff x="342" y="2387"/>
            <a:chExt cx="2665" cy="1632"/>
          </a:xfrm>
        </p:grpSpPr>
        <p:grpSp>
          <p:nvGrpSpPr>
            <p:cNvPr id="18491" name="Group 59">
              <a:extLst>
                <a:ext uri="{FF2B5EF4-FFF2-40B4-BE49-F238E27FC236}">
                  <a16:creationId xmlns:a16="http://schemas.microsoft.com/office/drawing/2014/main" id="{7C94C47F-4261-45B2-A74A-AC702A5E68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2387"/>
              <a:ext cx="2665" cy="1632"/>
              <a:chOff x="342" y="572"/>
              <a:chExt cx="2665" cy="1632"/>
            </a:xfrm>
          </p:grpSpPr>
          <p:sp>
            <p:nvSpPr>
              <p:cNvPr id="18492" name="AutoShape 60">
                <a:extLst>
                  <a:ext uri="{FF2B5EF4-FFF2-40B4-BE49-F238E27FC236}">
                    <a16:creationId xmlns:a16="http://schemas.microsoft.com/office/drawing/2014/main" id="{A21E13D8-5D55-409F-99D1-CEA94AD18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3" name="AutoShape 61">
                <a:extLst>
                  <a:ext uri="{FF2B5EF4-FFF2-40B4-BE49-F238E27FC236}">
                    <a16:creationId xmlns:a16="http://schemas.microsoft.com/office/drawing/2014/main" id="{706E260B-6EF3-4EC1-AC88-CD465FFE1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04" name="Group 72">
              <a:extLst>
                <a:ext uri="{FF2B5EF4-FFF2-40B4-BE49-F238E27FC236}">
                  <a16:creationId xmlns:a16="http://schemas.microsoft.com/office/drawing/2014/main" id="{404CAA4C-708D-4FD8-8632-88C55D5561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2" y="2632"/>
              <a:ext cx="1905" cy="1088"/>
              <a:chOff x="722" y="817"/>
              <a:chExt cx="1905" cy="1088"/>
            </a:xfrm>
          </p:grpSpPr>
          <p:sp>
            <p:nvSpPr>
              <p:cNvPr id="18505" name="AutoShape 73">
                <a:extLst>
                  <a:ext uri="{FF2B5EF4-FFF2-40B4-BE49-F238E27FC236}">
                    <a16:creationId xmlns:a16="http://schemas.microsoft.com/office/drawing/2014/main" id="{42B07E70-4843-4FDE-94FF-DCC10934D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FF66">
                      <a:gamma/>
                      <a:shade val="46275"/>
                      <a:invGamma/>
                    </a:srgbClr>
                  </a:gs>
                  <a:gs pos="5000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6" name="AutoShape 74">
                <a:extLst>
                  <a:ext uri="{FF2B5EF4-FFF2-40B4-BE49-F238E27FC236}">
                    <a16:creationId xmlns:a16="http://schemas.microsoft.com/office/drawing/2014/main" id="{A720C6DB-AF9E-4E6A-A506-F92A5931F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FF66"/>
                  </a:gs>
                  <a:gs pos="100000">
                    <a:srgbClr val="66FF6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07" name="Group 75">
              <a:extLst>
                <a:ext uri="{FF2B5EF4-FFF2-40B4-BE49-F238E27FC236}">
                  <a16:creationId xmlns:a16="http://schemas.microsoft.com/office/drawing/2014/main" id="{645F87F0-FEDF-4E0F-B611-C3182B2686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6" y="2823"/>
              <a:ext cx="1197" cy="679"/>
              <a:chOff x="1076" y="1008"/>
              <a:chExt cx="1197" cy="679"/>
            </a:xfrm>
          </p:grpSpPr>
          <p:sp>
            <p:nvSpPr>
              <p:cNvPr id="18508" name="Oval 76">
                <a:extLst>
                  <a:ext uri="{FF2B5EF4-FFF2-40B4-BE49-F238E27FC236}">
                    <a16:creationId xmlns:a16="http://schemas.microsoft.com/office/drawing/2014/main" id="{A2515ED7-DEFF-4B1A-B1C5-7306C5E79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9" name="Rectangle 77">
                <a:extLst>
                  <a:ext uri="{FF2B5EF4-FFF2-40B4-BE49-F238E27FC236}">
                    <a16:creationId xmlns:a16="http://schemas.microsoft.com/office/drawing/2014/main" id="{3FA28385-6AF1-494B-A13B-9F0E2BDD1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CCFFCC">
                      <a:gamma/>
                      <a:shade val="46275"/>
                      <a:invGamma/>
                    </a:srgbClr>
                  </a:gs>
                  <a:gs pos="5000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0" name="Oval 78">
                <a:extLst>
                  <a:ext uri="{FF2B5EF4-FFF2-40B4-BE49-F238E27FC236}">
                    <a16:creationId xmlns:a16="http://schemas.microsoft.com/office/drawing/2014/main" id="{D20A9654-3484-4988-A4C8-BA06967CF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CCFFCC"/>
                  </a:gs>
                  <a:gs pos="100000">
                    <a:srgbClr val="CCFF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88" name="Group 36">
            <a:extLst>
              <a:ext uri="{FF2B5EF4-FFF2-40B4-BE49-F238E27FC236}">
                <a16:creationId xmlns:a16="http://schemas.microsoft.com/office/drawing/2014/main" id="{ED7E21A9-DBAB-4F32-A049-8D1D0351ED8D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49275"/>
            <a:ext cx="4141788" cy="2760663"/>
            <a:chOff x="398" y="346"/>
            <a:chExt cx="2609" cy="1739"/>
          </a:xfrm>
        </p:grpSpPr>
        <p:sp>
          <p:nvSpPr>
            <p:cNvPr id="23555" name="Oval 3">
              <a:extLst>
                <a:ext uri="{FF2B5EF4-FFF2-40B4-BE49-F238E27FC236}">
                  <a16:creationId xmlns:a16="http://schemas.microsoft.com/office/drawing/2014/main" id="{84BC9010-CC60-49E6-AA51-77A249320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0066">
                    <a:gamma/>
                    <a:shade val="46275"/>
                    <a:invGamma/>
                  </a:srgbClr>
                </a:gs>
                <a:gs pos="5000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6" name="Oval 4">
              <a:extLst>
                <a:ext uri="{FF2B5EF4-FFF2-40B4-BE49-F238E27FC236}">
                  <a16:creationId xmlns:a16="http://schemas.microsoft.com/office/drawing/2014/main" id="{D17AE134-04FB-4681-904E-AD57D91D8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7" name="Oval 5">
              <a:extLst>
                <a:ext uri="{FF2B5EF4-FFF2-40B4-BE49-F238E27FC236}">
                  <a16:creationId xmlns:a16="http://schemas.microsoft.com/office/drawing/2014/main" id="{0C47EF21-2972-4E6D-A605-361DB0726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0000CC"/>
                </a:gs>
                <a:gs pos="100000">
                  <a:srgbClr val="0000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8" name="Oval 6">
              <a:extLst>
                <a:ext uri="{FF2B5EF4-FFF2-40B4-BE49-F238E27FC236}">
                  <a16:creationId xmlns:a16="http://schemas.microsoft.com/office/drawing/2014/main" id="{0A9E4683-068F-488A-93DE-62E3CE278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9" name="Oval 7">
              <a:extLst>
                <a:ext uri="{FF2B5EF4-FFF2-40B4-BE49-F238E27FC236}">
                  <a16:creationId xmlns:a16="http://schemas.microsoft.com/office/drawing/2014/main" id="{2B031F4E-97EB-4EE0-89C4-354134093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0" name="Oval 8">
              <a:extLst>
                <a:ext uri="{FF2B5EF4-FFF2-40B4-BE49-F238E27FC236}">
                  <a16:creationId xmlns:a16="http://schemas.microsoft.com/office/drawing/2014/main" id="{4946967C-5D1D-4F34-8BC2-38E5E8AC0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89" name="Group 37">
            <a:extLst>
              <a:ext uri="{FF2B5EF4-FFF2-40B4-BE49-F238E27FC236}">
                <a16:creationId xmlns:a16="http://schemas.microsoft.com/office/drawing/2014/main" id="{242B06DC-C914-4380-9E63-2BDF50DC1B71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549275"/>
            <a:ext cx="4141787" cy="2760663"/>
            <a:chOff x="3233" y="346"/>
            <a:chExt cx="2609" cy="1739"/>
          </a:xfrm>
        </p:grpSpPr>
        <p:sp>
          <p:nvSpPr>
            <p:cNvPr id="23563" name="Oval 11">
              <a:extLst>
                <a:ext uri="{FF2B5EF4-FFF2-40B4-BE49-F238E27FC236}">
                  <a16:creationId xmlns:a16="http://schemas.microsoft.com/office/drawing/2014/main" id="{163A3CCF-AB86-40B3-B570-3F37D8FBC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shade val="46275"/>
                    <a:invGamma/>
                  </a:srgbClr>
                </a:gs>
                <a:gs pos="5000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4" name="Oval 12">
              <a:extLst>
                <a:ext uri="{FF2B5EF4-FFF2-40B4-BE49-F238E27FC236}">
                  <a16:creationId xmlns:a16="http://schemas.microsoft.com/office/drawing/2014/main" id="{5771920D-E344-4A23-B94E-12CB6071C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5" name="Oval 13">
              <a:extLst>
                <a:ext uri="{FF2B5EF4-FFF2-40B4-BE49-F238E27FC236}">
                  <a16:creationId xmlns:a16="http://schemas.microsoft.com/office/drawing/2014/main" id="{64CE8310-9EA1-4184-AD65-25DB24574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6" name="Oval 14">
              <a:extLst>
                <a:ext uri="{FF2B5EF4-FFF2-40B4-BE49-F238E27FC236}">
                  <a16:creationId xmlns:a16="http://schemas.microsoft.com/office/drawing/2014/main" id="{21A36E53-CEE8-412C-864C-E80790DDD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7" name="Oval 15">
              <a:extLst>
                <a:ext uri="{FF2B5EF4-FFF2-40B4-BE49-F238E27FC236}">
                  <a16:creationId xmlns:a16="http://schemas.microsoft.com/office/drawing/2014/main" id="{0CC584C0-2E56-4275-A37C-A5A99AEE3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8" name="Oval 16">
              <a:extLst>
                <a:ext uri="{FF2B5EF4-FFF2-40B4-BE49-F238E27FC236}">
                  <a16:creationId xmlns:a16="http://schemas.microsoft.com/office/drawing/2014/main" id="{E20DD553-BF85-43A4-8977-CBF3B2571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91" name="Group 39">
            <a:extLst>
              <a:ext uri="{FF2B5EF4-FFF2-40B4-BE49-F238E27FC236}">
                <a16:creationId xmlns:a16="http://schemas.microsoft.com/office/drawing/2014/main" id="{167C8671-4BAD-4701-B91D-CBFE400BD552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608388"/>
            <a:ext cx="4141788" cy="2760662"/>
            <a:chOff x="398" y="2273"/>
            <a:chExt cx="2609" cy="1739"/>
          </a:xfrm>
        </p:grpSpPr>
        <p:sp>
          <p:nvSpPr>
            <p:cNvPr id="23572" name="Oval 20">
              <a:extLst>
                <a:ext uri="{FF2B5EF4-FFF2-40B4-BE49-F238E27FC236}">
                  <a16:creationId xmlns:a16="http://schemas.microsoft.com/office/drawing/2014/main" id="{23CFC69E-98F6-4AF4-B854-B98E1CDD8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3" name="Oval 21">
              <a:extLst>
                <a:ext uri="{FF2B5EF4-FFF2-40B4-BE49-F238E27FC236}">
                  <a16:creationId xmlns:a16="http://schemas.microsoft.com/office/drawing/2014/main" id="{D41671C5-C149-4090-9091-BFFBE6763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4" name="Oval 22">
              <a:extLst>
                <a:ext uri="{FF2B5EF4-FFF2-40B4-BE49-F238E27FC236}">
                  <a16:creationId xmlns:a16="http://schemas.microsoft.com/office/drawing/2014/main" id="{01AC713A-380F-40A7-999D-4D79298C0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5" name="Oval 23">
              <a:extLst>
                <a:ext uri="{FF2B5EF4-FFF2-40B4-BE49-F238E27FC236}">
                  <a16:creationId xmlns:a16="http://schemas.microsoft.com/office/drawing/2014/main" id="{4C101EFD-5066-4C89-960E-3B02AD9B2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6" name="Oval 24">
              <a:extLst>
                <a:ext uri="{FF2B5EF4-FFF2-40B4-BE49-F238E27FC236}">
                  <a16:creationId xmlns:a16="http://schemas.microsoft.com/office/drawing/2014/main" id="{AC5829B1-8E0D-4722-AEFD-E9D0C6E30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7" name="Oval 25">
              <a:extLst>
                <a:ext uri="{FF2B5EF4-FFF2-40B4-BE49-F238E27FC236}">
                  <a16:creationId xmlns:a16="http://schemas.microsoft.com/office/drawing/2014/main" id="{5FBA8578-8EA5-474A-A6D0-65606E759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90" name="Group 38">
            <a:extLst>
              <a:ext uri="{FF2B5EF4-FFF2-40B4-BE49-F238E27FC236}">
                <a16:creationId xmlns:a16="http://schemas.microsoft.com/office/drawing/2014/main" id="{F1D3053E-A1DA-4565-9967-1194A706ABBB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608388"/>
            <a:ext cx="4141787" cy="2760662"/>
            <a:chOff x="3233" y="2273"/>
            <a:chExt cx="2609" cy="1739"/>
          </a:xfrm>
        </p:grpSpPr>
        <p:sp>
          <p:nvSpPr>
            <p:cNvPr id="23580" name="Oval 28">
              <a:extLst>
                <a:ext uri="{FF2B5EF4-FFF2-40B4-BE49-F238E27FC236}">
                  <a16:creationId xmlns:a16="http://schemas.microsoft.com/office/drawing/2014/main" id="{4F1F6E0F-E0DF-4718-A481-772C028AC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FFCC">
                    <a:gamma/>
                    <a:shade val="46275"/>
                    <a:invGamma/>
                  </a:srgbClr>
                </a:gs>
                <a:gs pos="5000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1" name="Oval 29">
              <a:extLst>
                <a:ext uri="{FF2B5EF4-FFF2-40B4-BE49-F238E27FC236}">
                  <a16:creationId xmlns:a16="http://schemas.microsoft.com/office/drawing/2014/main" id="{4CED825F-E5AE-4D95-9188-006064E1F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2" name="Oval 30">
              <a:extLst>
                <a:ext uri="{FF2B5EF4-FFF2-40B4-BE49-F238E27FC236}">
                  <a16:creationId xmlns:a16="http://schemas.microsoft.com/office/drawing/2014/main" id="{DD0268A2-5765-424B-BF86-271C21FB7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3" name="Oval 31">
              <a:extLst>
                <a:ext uri="{FF2B5EF4-FFF2-40B4-BE49-F238E27FC236}">
                  <a16:creationId xmlns:a16="http://schemas.microsoft.com/office/drawing/2014/main" id="{FB1DD7BA-0DC1-48EF-9B31-F1BEAE97F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4" name="Oval 32">
              <a:extLst>
                <a:ext uri="{FF2B5EF4-FFF2-40B4-BE49-F238E27FC236}">
                  <a16:creationId xmlns:a16="http://schemas.microsoft.com/office/drawing/2014/main" id="{54FFEDC9-0F0A-4635-9E76-A0CFF0132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5" name="Oval 33">
              <a:extLst>
                <a:ext uri="{FF2B5EF4-FFF2-40B4-BE49-F238E27FC236}">
                  <a16:creationId xmlns:a16="http://schemas.microsoft.com/office/drawing/2014/main" id="{F3A356FA-B3D1-489F-ACCA-FBFFC871B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13" name="Group 37">
            <a:extLst>
              <a:ext uri="{FF2B5EF4-FFF2-40B4-BE49-F238E27FC236}">
                <a16:creationId xmlns:a16="http://schemas.microsoft.com/office/drawing/2014/main" id="{FCD541D3-FD1B-4C59-991A-A5E00192B31F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49275"/>
            <a:ext cx="4141788" cy="2760663"/>
            <a:chOff x="398" y="346"/>
            <a:chExt cx="2609" cy="1739"/>
          </a:xfrm>
        </p:grpSpPr>
        <p:sp>
          <p:nvSpPr>
            <p:cNvPr id="24579" name="Oval 3">
              <a:extLst>
                <a:ext uri="{FF2B5EF4-FFF2-40B4-BE49-F238E27FC236}">
                  <a16:creationId xmlns:a16="http://schemas.microsoft.com/office/drawing/2014/main" id="{DC545BDC-2116-421B-9F2F-565C3B320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0" name="Oval 4">
              <a:extLst>
                <a:ext uri="{FF2B5EF4-FFF2-40B4-BE49-F238E27FC236}">
                  <a16:creationId xmlns:a16="http://schemas.microsoft.com/office/drawing/2014/main" id="{D0E778B7-363C-4892-9EB8-DA0DD8629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1" name="Oval 5">
              <a:extLst>
                <a:ext uri="{FF2B5EF4-FFF2-40B4-BE49-F238E27FC236}">
                  <a16:creationId xmlns:a16="http://schemas.microsoft.com/office/drawing/2014/main" id="{AAF25E81-3A9B-414E-9850-09105D617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A50021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2" name="Oval 6">
              <a:extLst>
                <a:ext uri="{FF2B5EF4-FFF2-40B4-BE49-F238E27FC236}">
                  <a16:creationId xmlns:a16="http://schemas.microsoft.com/office/drawing/2014/main" id="{F846F845-470F-4C38-A3F9-A60BF4BD5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3" name="Oval 7">
              <a:extLst>
                <a:ext uri="{FF2B5EF4-FFF2-40B4-BE49-F238E27FC236}">
                  <a16:creationId xmlns:a16="http://schemas.microsoft.com/office/drawing/2014/main" id="{9E1D9824-D958-4EC3-B955-256D55D59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4" name="Oval 8">
              <a:extLst>
                <a:ext uri="{FF2B5EF4-FFF2-40B4-BE49-F238E27FC236}">
                  <a16:creationId xmlns:a16="http://schemas.microsoft.com/office/drawing/2014/main" id="{F763C477-B3F1-4517-92E7-E47AC922C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14" name="Group 38">
            <a:extLst>
              <a:ext uri="{FF2B5EF4-FFF2-40B4-BE49-F238E27FC236}">
                <a16:creationId xmlns:a16="http://schemas.microsoft.com/office/drawing/2014/main" id="{329AB637-4A14-4B5F-9DC9-88EB99E952C8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549275"/>
            <a:ext cx="4141787" cy="2760663"/>
            <a:chOff x="3233" y="346"/>
            <a:chExt cx="2609" cy="1739"/>
          </a:xfrm>
        </p:grpSpPr>
        <p:sp>
          <p:nvSpPr>
            <p:cNvPr id="24587" name="Oval 11">
              <a:extLst>
                <a:ext uri="{FF2B5EF4-FFF2-40B4-BE49-F238E27FC236}">
                  <a16:creationId xmlns:a16="http://schemas.microsoft.com/office/drawing/2014/main" id="{C726A5AA-41F7-4E53-98C0-E6C044C16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8" name="Oval 12">
              <a:extLst>
                <a:ext uri="{FF2B5EF4-FFF2-40B4-BE49-F238E27FC236}">
                  <a16:creationId xmlns:a16="http://schemas.microsoft.com/office/drawing/2014/main" id="{0C5DD4D7-C6FA-41FC-B31D-6058F5256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9" name="Oval 13">
              <a:extLst>
                <a:ext uri="{FF2B5EF4-FFF2-40B4-BE49-F238E27FC236}">
                  <a16:creationId xmlns:a16="http://schemas.microsoft.com/office/drawing/2014/main" id="{98B36B48-206E-405B-9B29-8F5A6ABEC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0" name="Oval 14">
              <a:extLst>
                <a:ext uri="{FF2B5EF4-FFF2-40B4-BE49-F238E27FC236}">
                  <a16:creationId xmlns:a16="http://schemas.microsoft.com/office/drawing/2014/main" id="{4B9DCA65-601B-4335-A771-8FBFDE486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1" name="Oval 15">
              <a:extLst>
                <a:ext uri="{FF2B5EF4-FFF2-40B4-BE49-F238E27FC236}">
                  <a16:creationId xmlns:a16="http://schemas.microsoft.com/office/drawing/2014/main" id="{E37BF526-2412-4558-85A5-05553CA0A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2" name="Oval 16">
              <a:extLst>
                <a:ext uri="{FF2B5EF4-FFF2-40B4-BE49-F238E27FC236}">
                  <a16:creationId xmlns:a16="http://schemas.microsoft.com/office/drawing/2014/main" id="{23A726A4-4641-4492-8A26-09A8A14E4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16" name="Group 40">
            <a:extLst>
              <a:ext uri="{FF2B5EF4-FFF2-40B4-BE49-F238E27FC236}">
                <a16:creationId xmlns:a16="http://schemas.microsoft.com/office/drawing/2014/main" id="{0AEC6E40-A655-40DD-998D-CE4FC75D8869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608388"/>
            <a:ext cx="4141788" cy="2760662"/>
            <a:chOff x="398" y="2273"/>
            <a:chExt cx="2609" cy="1739"/>
          </a:xfrm>
        </p:grpSpPr>
        <p:sp>
          <p:nvSpPr>
            <p:cNvPr id="24595" name="Oval 19">
              <a:extLst>
                <a:ext uri="{FF2B5EF4-FFF2-40B4-BE49-F238E27FC236}">
                  <a16:creationId xmlns:a16="http://schemas.microsoft.com/office/drawing/2014/main" id="{25F672B8-FF9C-47E8-A9FA-365118BE9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3300">
                    <a:gamma/>
                    <a:shade val="46275"/>
                    <a:invGamma/>
                  </a:srgbClr>
                </a:gs>
                <a:gs pos="5000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6" name="Oval 20">
              <a:extLst>
                <a:ext uri="{FF2B5EF4-FFF2-40B4-BE49-F238E27FC236}">
                  <a16:creationId xmlns:a16="http://schemas.microsoft.com/office/drawing/2014/main" id="{CA761625-62D4-4632-B93D-D014F6224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7" name="Oval 21">
              <a:extLst>
                <a:ext uri="{FF2B5EF4-FFF2-40B4-BE49-F238E27FC236}">
                  <a16:creationId xmlns:a16="http://schemas.microsoft.com/office/drawing/2014/main" id="{5170E1E4-95D2-4728-A513-AD9984DF2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8" name="Oval 22">
              <a:extLst>
                <a:ext uri="{FF2B5EF4-FFF2-40B4-BE49-F238E27FC236}">
                  <a16:creationId xmlns:a16="http://schemas.microsoft.com/office/drawing/2014/main" id="{4B7377FB-938C-4D25-B591-CFDB75969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9" name="Oval 23">
              <a:extLst>
                <a:ext uri="{FF2B5EF4-FFF2-40B4-BE49-F238E27FC236}">
                  <a16:creationId xmlns:a16="http://schemas.microsoft.com/office/drawing/2014/main" id="{B9396558-7488-4DB6-B176-167B8A88A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66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0" name="Oval 24">
              <a:extLst>
                <a:ext uri="{FF2B5EF4-FFF2-40B4-BE49-F238E27FC236}">
                  <a16:creationId xmlns:a16="http://schemas.microsoft.com/office/drawing/2014/main" id="{0918DE10-8D8E-4E0C-A7EF-76C49458A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99FF99"/>
                </a:gs>
                <a:gs pos="100000">
                  <a:srgbClr val="99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15" name="Group 39">
            <a:extLst>
              <a:ext uri="{FF2B5EF4-FFF2-40B4-BE49-F238E27FC236}">
                <a16:creationId xmlns:a16="http://schemas.microsoft.com/office/drawing/2014/main" id="{54F831BC-335A-40DF-8E04-4B121EFEE60B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608388"/>
            <a:ext cx="4141787" cy="2760662"/>
            <a:chOff x="3233" y="2273"/>
            <a:chExt cx="2609" cy="1739"/>
          </a:xfrm>
        </p:grpSpPr>
        <p:sp>
          <p:nvSpPr>
            <p:cNvPr id="24603" name="Oval 27">
              <a:extLst>
                <a:ext uri="{FF2B5EF4-FFF2-40B4-BE49-F238E27FC236}">
                  <a16:creationId xmlns:a16="http://schemas.microsoft.com/office/drawing/2014/main" id="{32A42023-2DFE-44B9-A5CF-578D0CC1E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CCFFCC">
                    <a:gamma/>
                    <a:shade val="46275"/>
                    <a:invGamma/>
                  </a:srgbClr>
                </a:gs>
                <a:gs pos="5000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4" name="Oval 28">
              <a:extLst>
                <a:ext uri="{FF2B5EF4-FFF2-40B4-BE49-F238E27FC236}">
                  <a16:creationId xmlns:a16="http://schemas.microsoft.com/office/drawing/2014/main" id="{9733C719-3972-4061-BEBB-EE193F77C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5" name="Oval 29">
              <a:extLst>
                <a:ext uri="{FF2B5EF4-FFF2-40B4-BE49-F238E27FC236}">
                  <a16:creationId xmlns:a16="http://schemas.microsoft.com/office/drawing/2014/main" id="{F834540F-EA14-4B6B-99AD-63DC1294F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99FF99"/>
                </a:gs>
                <a:gs pos="100000">
                  <a:srgbClr val="99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6" name="Oval 30">
              <a:extLst>
                <a:ext uri="{FF2B5EF4-FFF2-40B4-BE49-F238E27FC236}">
                  <a16:creationId xmlns:a16="http://schemas.microsoft.com/office/drawing/2014/main" id="{919D70F2-CB13-4969-900F-3E51EB0E9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7" name="Oval 31">
              <a:extLst>
                <a:ext uri="{FF2B5EF4-FFF2-40B4-BE49-F238E27FC236}">
                  <a16:creationId xmlns:a16="http://schemas.microsoft.com/office/drawing/2014/main" id="{0A3330BC-0345-4522-ABC3-6CF68D92C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8" name="Oval 32">
              <a:extLst>
                <a:ext uri="{FF2B5EF4-FFF2-40B4-BE49-F238E27FC236}">
                  <a16:creationId xmlns:a16="http://schemas.microsoft.com/office/drawing/2014/main" id="{5C314292-EE16-4008-A798-D4D6BA48B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34" name="Group 34">
            <a:extLst>
              <a:ext uri="{FF2B5EF4-FFF2-40B4-BE49-F238E27FC236}">
                <a16:creationId xmlns:a16="http://schemas.microsoft.com/office/drawing/2014/main" id="{69519E41-96DD-48C8-B9B6-3A0617E40032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49275"/>
            <a:ext cx="4141788" cy="2760663"/>
            <a:chOff x="398" y="346"/>
            <a:chExt cx="2609" cy="1739"/>
          </a:xfrm>
        </p:grpSpPr>
        <p:sp>
          <p:nvSpPr>
            <p:cNvPr id="25602" name="Oval 2">
              <a:extLst>
                <a:ext uri="{FF2B5EF4-FFF2-40B4-BE49-F238E27FC236}">
                  <a16:creationId xmlns:a16="http://schemas.microsoft.com/office/drawing/2014/main" id="{1E339715-EC4B-4146-AD98-3D6843B75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0066">
                    <a:gamma/>
                    <a:shade val="46275"/>
                    <a:invGamma/>
                  </a:srgbClr>
                </a:gs>
                <a:gs pos="5000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3" name="Oval 3">
              <a:extLst>
                <a:ext uri="{FF2B5EF4-FFF2-40B4-BE49-F238E27FC236}">
                  <a16:creationId xmlns:a16="http://schemas.microsoft.com/office/drawing/2014/main" id="{8B3B2E18-FA82-428F-A422-F359DB382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4" name="Oval 4">
              <a:extLst>
                <a:ext uri="{FF2B5EF4-FFF2-40B4-BE49-F238E27FC236}">
                  <a16:creationId xmlns:a16="http://schemas.microsoft.com/office/drawing/2014/main" id="{397FE72D-C262-42DB-A1C4-FB0C201D5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0000CC"/>
                </a:gs>
                <a:gs pos="100000">
                  <a:srgbClr val="0000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5" name="Oval 5">
              <a:extLst>
                <a:ext uri="{FF2B5EF4-FFF2-40B4-BE49-F238E27FC236}">
                  <a16:creationId xmlns:a16="http://schemas.microsoft.com/office/drawing/2014/main" id="{B23F52B0-32D2-486D-94EF-68DE48B8F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6" name="Oval 6">
              <a:extLst>
                <a:ext uri="{FF2B5EF4-FFF2-40B4-BE49-F238E27FC236}">
                  <a16:creationId xmlns:a16="http://schemas.microsoft.com/office/drawing/2014/main" id="{4A74248E-9383-4C95-ACDC-93FCACD66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7" name="Oval 7">
              <a:extLst>
                <a:ext uri="{FF2B5EF4-FFF2-40B4-BE49-F238E27FC236}">
                  <a16:creationId xmlns:a16="http://schemas.microsoft.com/office/drawing/2014/main" id="{CFC49E92-F92F-4BE9-A310-9DD3A38B12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8" name="Oval 8">
              <a:extLst>
                <a:ext uri="{FF2B5EF4-FFF2-40B4-BE49-F238E27FC236}">
                  <a16:creationId xmlns:a16="http://schemas.microsoft.com/office/drawing/2014/main" id="{3B85AAA6-2CBF-4D3F-B321-968262D16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618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9" name="Oval 9">
              <a:extLst>
                <a:ext uri="{FF2B5EF4-FFF2-40B4-BE49-F238E27FC236}">
                  <a16:creationId xmlns:a16="http://schemas.microsoft.com/office/drawing/2014/main" id="{A35C407A-8087-43B5-8906-BD608551E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672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635" name="Group 35">
            <a:extLst>
              <a:ext uri="{FF2B5EF4-FFF2-40B4-BE49-F238E27FC236}">
                <a16:creationId xmlns:a16="http://schemas.microsoft.com/office/drawing/2014/main" id="{C36F9405-8D31-4237-B284-A703A6291545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549275"/>
            <a:ext cx="4141787" cy="2760663"/>
            <a:chOff x="3233" y="346"/>
            <a:chExt cx="2609" cy="1739"/>
          </a:xfrm>
        </p:grpSpPr>
        <p:sp>
          <p:nvSpPr>
            <p:cNvPr id="25610" name="Oval 10">
              <a:extLst>
                <a:ext uri="{FF2B5EF4-FFF2-40B4-BE49-F238E27FC236}">
                  <a16:creationId xmlns:a16="http://schemas.microsoft.com/office/drawing/2014/main" id="{D53972F3-5020-43F2-A0C4-A6AAACCBB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shade val="46275"/>
                    <a:invGamma/>
                  </a:srgbClr>
                </a:gs>
                <a:gs pos="5000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1" name="Oval 11">
              <a:extLst>
                <a:ext uri="{FF2B5EF4-FFF2-40B4-BE49-F238E27FC236}">
                  <a16:creationId xmlns:a16="http://schemas.microsoft.com/office/drawing/2014/main" id="{2497AED9-0112-4048-B15D-5FC42458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2" name="Oval 12">
              <a:extLst>
                <a:ext uri="{FF2B5EF4-FFF2-40B4-BE49-F238E27FC236}">
                  <a16:creationId xmlns:a16="http://schemas.microsoft.com/office/drawing/2014/main" id="{15B157E0-0885-48ED-8E21-EEC83C898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3" name="Oval 13">
              <a:extLst>
                <a:ext uri="{FF2B5EF4-FFF2-40B4-BE49-F238E27FC236}">
                  <a16:creationId xmlns:a16="http://schemas.microsoft.com/office/drawing/2014/main" id="{FE3B515E-E564-4DA2-8D6D-9F25402D4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4" name="Oval 14">
              <a:extLst>
                <a:ext uri="{FF2B5EF4-FFF2-40B4-BE49-F238E27FC236}">
                  <a16:creationId xmlns:a16="http://schemas.microsoft.com/office/drawing/2014/main" id="{3BBD4B64-8319-4DF9-B149-8A505BA48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5" name="Oval 15">
              <a:extLst>
                <a:ext uri="{FF2B5EF4-FFF2-40B4-BE49-F238E27FC236}">
                  <a16:creationId xmlns:a16="http://schemas.microsoft.com/office/drawing/2014/main" id="{949A005E-84CB-4343-A5EE-56CA1DFD0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6" name="Oval 16">
              <a:extLst>
                <a:ext uri="{FF2B5EF4-FFF2-40B4-BE49-F238E27FC236}">
                  <a16:creationId xmlns:a16="http://schemas.microsoft.com/office/drawing/2014/main" id="{09285A3D-4C61-4E73-A90E-9E0DAFA19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8" y="618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0000CC"/>
                </a:gs>
                <a:gs pos="100000">
                  <a:srgbClr val="0000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7" name="Oval 17">
              <a:extLst>
                <a:ext uri="{FF2B5EF4-FFF2-40B4-BE49-F238E27FC236}">
                  <a16:creationId xmlns:a16="http://schemas.microsoft.com/office/drawing/2014/main" id="{302B8235-F06E-4F7E-A62E-5F2259EF1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672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637" name="Group 37">
            <a:extLst>
              <a:ext uri="{FF2B5EF4-FFF2-40B4-BE49-F238E27FC236}">
                <a16:creationId xmlns:a16="http://schemas.microsoft.com/office/drawing/2014/main" id="{90EA8860-9423-40F8-B308-18E4817895B8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608388"/>
            <a:ext cx="4141788" cy="2760662"/>
            <a:chOff x="398" y="2273"/>
            <a:chExt cx="2609" cy="1739"/>
          </a:xfrm>
        </p:grpSpPr>
        <p:sp>
          <p:nvSpPr>
            <p:cNvPr id="25618" name="Oval 18">
              <a:extLst>
                <a:ext uri="{FF2B5EF4-FFF2-40B4-BE49-F238E27FC236}">
                  <a16:creationId xmlns:a16="http://schemas.microsoft.com/office/drawing/2014/main" id="{DB506896-8853-417B-B87F-A14788907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9" name="Oval 19">
              <a:extLst>
                <a:ext uri="{FF2B5EF4-FFF2-40B4-BE49-F238E27FC236}">
                  <a16:creationId xmlns:a16="http://schemas.microsoft.com/office/drawing/2014/main" id="{CFEB97E4-44D0-4E92-B5E8-79625595F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0" name="Oval 20">
              <a:extLst>
                <a:ext uri="{FF2B5EF4-FFF2-40B4-BE49-F238E27FC236}">
                  <a16:creationId xmlns:a16="http://schemas.microsoft.com/office/drawing/2014/main" id="{41667265-DEC0-4CE7-A596-D744D7DE0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1" name="Oval 21">
              <a:extLst>
                <a:ext uri="{FF2B5EF4-FFF2-40B4-BE49-F238E27FC236}">
                  <a16:creationId xmlns:a16="http://schemas.microsoft.com/office/drawing/2014/main" id="{BCF0A181-5A77-443A-9D9B-45A7151D5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2" name="Oval 22">
              <a:extLst>
                <a:ext uri="{FF2B5EF4-FFF2-40B4-BE49-F238E27FC236}">
                  <a16:creationId xmlns:a16="http://schemas.microsoft.com/office/drawing/2014/main" id="{F56B891F-0280-4176-A149-B53C5B245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3" name="Oval 23">
              <a:extLst>
                <a:ext uri="{FF2B5EF4-FFF2-40B4-BE49-F238E27FC236}">
                  <a16:creationId xmlns:a16="http://schemas.microsoft.com/office/drawing/2014/main" id="{FE694FA7-E34C-43A1-9EB9-AD5D1CDB7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4" name="Oval 24">
              <a:extLst>
                <a:ext uri="{FF2B5EF4-FFF2-40B4-BE49-F238E27FC236}">
                  <a16:creationId xmlns:a16="http://schemas.microsoft.com/office/drawing/2014/main" id="{0A78D5C0-B103-4E36-9CEB-F0DF9E963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2545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5" name="Oval 25">
              <a:extLst>
                <a:ext uri="{FF2B5EF4-FFF2-40B4-BE49-F238E27FC236}">
                  <a16:creationId xmlns:a16="http://schemas.microsoft.com/office/drawing/2014/main" id="{96C5056D-F14E-4C85-A313-D6A0EE164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2599"/>
              <a:ext cx="651" cy="2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636" name="Group 36">
            <a:extLst>
              <a:ext uri="{FF2B5EF4-FFF2-40B4-BE49-F238E27FC236}">
                <a16:creationId xmlns:a16="http://schemas.microsoft.com/office/drawing/2014/main" id="{5906D222-2872-4C3A-A07A-FE3692B76E62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608388"/>
            <a:ext cx="4141787" cy="2760662"/>
            <a:chOff x="3233" y="2273"/>
            <a:chExt cx="2609" cy="1739"/>
          </a:xfrm>
        </p:grpSpPr>
        <p:sp>
          <p:nvSpPr>
            <p:cNvPr id="25626" name="Oval 26">
              <a:extLst>
                <a:ext uri="{FF2B5EF4-FFF2-40B4-BE49-F238E27FC236}">
                  <a16:creationId xmlns:a16="http://schemas.microsoft.com/office/drawing/2014/main" id="{4C7C2EA0-F547-4460-A143-BAE654265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7" name="Oval 27">
              <a:extLst>
                <a:ext uri="{FF2B5EF4-FFF2-40B4-BE49-F238E27FC236}">
                  <a16:creationId xmlns:a16="http://schemas.microsoft.com/office/drawing/2014/main" id="{E52FDA9F-38FF-4C47-88E0-CB1049113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8" name="Oval 28">
              <a:extLst>
                <a:ext uri="{FF2B5EF4-FFF2-40B4-BE49-F238E27FC236}">
                  <a16:creationId xmlns:a16="http://schemas.microsoft.com/office/drawing/2014/main" id="{3A5ECA8D-D0DB-4F93-BDA6-A76A7E481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9" name="Oval 29">
              <a:extLst>
                <a:ext uri="{FF2B5EF4-FFF2-40B4-BE49-F238E27FC236}">
                  <a16:creationId xmlns:a16="http://schemas.microsoft.com/office/drawing/2014/main" id="{D8CB8135-9BBD-43C9-A3FB-511CFF0A0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0" name="Oval 30">
              <a:extLst>
                <a:ext uri="{FF2B5EF4-FFF2-40B4-BE49-F238E27FC236}">
                  <a16:creationId xmlns:a16="http://schemas.microsoft.com/office/drawing/2014/main" id="{71F9FFDF-BE7D-4BC1-9551-1302AD0F1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1" name="Oval 31">
              <a:extLst>
                <a:ext uri="{FF2B5EF4-FFF2-40B4-BE49-F238E27FC236}">
                  <a16:creationId xmlns:a16="http://schemas.microsoft.com/office/drawing/2014/main" id="{CC94D055-6504-47EB-9BC9-868AEB335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2" name="Oval 32">
              <a:extLst>
                <a:ext uri="{FF2B5EF4-FFF2-40B4-BE49-F238E27FC236}">
                  <a16:creationId xmlns:a16="http://schemas.microsoft.com/office/drawing/2014/main" id="{E2356252-B1FF-4436-B0A6-C7599D9BF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8" y="2545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3" name="Oval 33">
              <a:extLst>
                <a:ext uri="{FF2B5EF4-FFF2-40B4-BE49-F238E27FC236}">
                  <a16:creationId xmlns:a16="http://schemas.microsoft.com/office/drawing/2014/main" id="{D4F27A73-2CD3-44D7-9842-651EA35F8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2599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58" name="Group 34">
            <a:extLst>
              <a:ext uri="{FF2B5EF4-FFF2-40B4-BE49-F238E27FC236}">
                <a16:creationId xmlns:a16="http://schemas.microsoft.com/office/drawing/2014/main" id="{0EF3F533-98E5-469D-8290-A5F4A1C70716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49275"/>
            <a:ext cx="4141788" cy="2760663"/>
            <a:chOff x="398" y="346"/>
            <a:chExt cx="2609" cy="1739"/>
          </a:xfrm>
        </p:grpSpPr>
        <p:sp>
          <p:nvSpPr>
            <p:cNvPr id="26626" name="Oval 2">
              <a:extLst>
                <a:ext uri="{FF2B5EF4-FFF2-40B4-BE49-F238E27FC236}">
                  <a16:creationId xmlns:a16="http://schemas.microsoft.com/office/drawing/2014/main" id="{6096705D-6C55-4D07-B4D7-DA7045479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27" name="Oval 3">
              <a:extLst>
                <a:ext uri="{FF2B5EF4-FFF2-40B4-BE49-F238E27FC236}">
                  <a16:creationId xmlns:a16="http://schemas.microsoft.com/office/drawing/2014/main" id="{6AD4FCF5-466F-4F7D-99BB-5F498A958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28" name="Oval 4">
              <a:extLst>
                <a:ext uri="{FF2B5EF4-FFF2-40B4-BE49-F238E27FC236}">
                  <a16:creationId xmlns:a16="http://schemas.microsoft.com/office/drawing/2014/main" id="{B157B7CE-4862-48D4-8B0E-565646F41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A50021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29" name="Oval 5">
              <a:extLst>
                <a:ext uri="{FF2B5EF4-FFF2-40B4-BE49-F238E27FC236}">
                  <a16:creationId xmlns:a16="http://schemas.microsoft.com/office/drawing/2014/main" id="{A97DF94F-E37F-41DE-B603-D5521A8D2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0" name="Oval 6">
              <a:extLst>
                <a:ext uri="{FF2B5EF4-FFF2-40B4-BE49-F238E27FC236}">
                  <a16:creationId xmlns:a16="http://schemas.microsoft.com/office/drawing/2014/main" id="{AAA40993-D54D-4DFC-BC99-316CFD9A4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1" name="Oval 7">
              <a:extLst>
                <a:ext uri="{FF2B5EF4-FFF2-40B4-BE49-F238E27FC236}">
                  <a16:creationId xmlns:a16="http://schemas.microsoft.com/office/drawing/2014/main" id="{600B7378-EAE5-44CA-8FCF-C9F7FA106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2" name="Oval 8">
              <a:extLst>
                <a:ext uri="{FF2B5EF4-FFF2-40B4-BE49-F238E27FC236}">
                  <a16:creationId xmlns:a16="http://schemas.microsoft.com/office/drawing/2014/main" id="{2D7E6D14-2992-4CB0-8616-F1D25A7B2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618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3" name="Oval 9">
              <a:extLst>
                <a:ext uri="{FF2B5EF4-FFF2-40B4-BE49-F238E27FC236}">
                  <a16:creationId xmlns:a16="http://schemas.microsoft.com/office/drawing/2014/main" id="{240EB5AE-3CA5-466B-9AFB-F97A66865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672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59" name="Group 35">
            <a:extLst>
              <a:ext uri="{FF2B5EF4-FFF2-40B4-BE49-F238E27FC236}">
                <a16:creationId xmlns:a16="http://schemas.microsoft.com/office/drawing/2014/main" id="{6480A7D4-CC78-45B1-B525-EF3DED28D192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549275"/>
            <a:ext cx="4141787" cy="2760663"/>
            <a:chOff x="3233" y="346"/>
            <a:chExt cx="2609" cy="1739"/>
          </a:xfrm>
        </p:grpSpPr>
        <p:sp>
          <p:nvSpPr>
            <p:cNvPr id="26634" name="Oval 10">
              <a:extLst>
                <a:ext uri="{FF2B5EF4-FFF2-40B4-BE49-F238E27FC236}">
                  <a16:creationId xmlns:a16="http://schemas.microsoft.com/office/drawing/2014/main" id="{6883D5DD-55B4-4893-8DAA-F75D49E52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5" name="Oval 11">
              <a:extLst>
                <a:ext uri="{FF2B5EF4-FFF2-40B4-BE49-F238E27FC236}">
                  <a16:creationId xmlns:a16="http://schemas.microsoft.com/office/drawing/2014/main" id="{E5B38223-0A6E-4858-83D3-6E2D0E943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6" name="Oval 12">
              <a:extLst>
                <a:ext uri="{FF2B5EF4-FFF2-40B4-BE49-F238E27FC236}">
                  <a16:creationId xmlns:a16="http://schemas.microsoft.com/office/drawing/2014/main" id="{082CD22A-98C5-410E-9203-B4891DE1B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7" name="Oval 13">
              <a:extLst>
                <a:ext uri="{FF2B5EF4-FFF2-40B4-BE49-F238E27FC236}">
                  <a16:creationId xmlns:a16="http://schemas.microsoft.com/office/drawing/2014/main" id="{D6618252-D207-4775-921E-C13345952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8" name="Oval 14">
              <a:extLst>
                <a:ext uri="{FF2B5EF4-FFF2-40B4-BE49-F238E27FC236}">
                  <a16:creationId xmlns:a16="http://schemas.microsoft.com/office/drawing/2014/main" id="{05979A70-1558-4DF9-805B-9AFAB275C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9" name="Oval 15">
              <a:extLst>
                <a:ext uri="{FF2B5EF4-FFF2-40B4-BE49-F238E27FC236}">
                  <a16:creationId xmlns:a16="http://schemas.microsoft.com/office/drawing/2014/main" id="{466CB605-E365-4FB0-B4F8-DCAA1B662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0" name="Oval 16">
              <a:extLst>
                <a:ext uri="{FF2B5EF4-FFF2-40B4-BE49-F238E27FC236}">
                  <a16:creationId xmlns:a16="http://schemas.microsoft.com/office/drawing/2014/main" id="{60D6BB40-4CC7-4EBB-B3D9-15911D8EF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8" y="618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A50021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1" name="Oval 17">
              <a:extLst>
                <a:ext uri="{FF2B5EF4-FFF2-40B4-BE49-F238E27FC236}">
                  <a16:creationId xmlns:a16="http://schemas.microsoft.com/office/drawing/2014/main" id="{F1977761-AD0D-48E8-B379-3538107BF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672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61" name="Group 37">
            <a:extLst>
              <a:ext uri="{FF2B5EF4-FFF2-40B4-BE49-F238E27FC236}">
                <a16:creationId xmlns:a16="http://schemas.microsoft.com/office/drawing/2014/main" id="{771B1681-C421-469A-9651-95A5B9BC58A0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608388"/>
            <a:ext cx="4141788" cy="2760662"/>
            <a:chOff x="398" y="2273"/>
            <a:chExt cx="2609" cy="1739"/>
          </a:xfrm>
        </p:grpSpPr>
        <p:sp>
          <p:nvSpPr>
            <p:cNvPr id="26642" name="Oval 18">
              <a:extLst>
                <a:ext uri="{FF2B5EF4-FFF2-40B4-BE49-F238E27FC236}">
                  <a16:creationId xmlns:a16="http://schemas.microsoft.com/office/drawing/2014/main" id="{EC047BB5-A7F5-401B-8E98-87AC3DF2C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3300">
                    <a:gamma/>
                    <a:shade val="46275"/>
                    <a:invGamma/>
                  </a:srgbClr>
                </a:gs>
                <a:gs pos="5000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3" name="Oval 19">
              <a:extLst>
                <a:ext uri="{FF2B5EF4-FFF2-40B4-BE49-F238E27FC236}">
                  <a16:creationId xmlns:a16="http://schemas.microsoft.com/office/drawing/2014/main" id="{F4C51D06-55AF-4580-84F4-6F62F477B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4" name="Oval 20">
              <a:extLst>
                <a:ext uri="{FF2B5EF4-FFF2-40B4-BE49-F238E27FC236}">
                  <a16:creationId xmlns:a16="http://schemas.microsoft.com/office/drawing/2014/main" id="{B74CF51D-7A65-4E3B-B9E1-031D7BA38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5" name="Oval 21">
              <a:extLst>
                <a:ext uri="{FF2B5EF4-FFF2-40B4-BE49-F238E27FC236}">
                  <a16:creationId xmlns:a16="http://schemas.microsoft.com/office/drawing/2014/main" id="{A8D64F63-1FB0-4533-ABD5-869E45A3B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6" name="Oval 22">
              <a:extLst>
                <a:ext uri="{FF2B5EF4-FFF2-40B4-BE49-F238E27FC236}">
                  <a16:creationId xmlns:a16="http://schemas.microsoft.com/office/drawing/2014/main" id="{95E09DC8-09F8-4E00-8864-F8313513C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66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7" name="Oval 23">
              <a:extLst>
                <a:ext uri="{FF2B5EF4-FFF2-40B4-BE49-F238E27FC236}">
                  <a16:creationId xmlns:a16="http://schemas.microsoft.com/office/drawing/2014/main" id="{30F78D9C-B60A-4CD2-943B-6436022F9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99FF99"/>
                </a:gs>
                <a:gs pos="100000">
                  <a:srgbClr val="99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8" name="Oval 24">
              <a:extLst>
                <a:ext uri="{FF2B5EF4-FFF2-40B4-BE49-F238E27FC236}">
                  <a16:creationId xmlns:a16="http://schemas.microsoft.com/office/drawing/2014/main" id="{B6E17F02-A9BC-4FC1-ADB7-BAEB4D264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2545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9" name="Oval 25">
              <a:extLst>
                <a:ext uri="{FF2B5EF4-FFF2-40B4-BE49-F238E27FC236}">
                  <a16:creationId xmlns:a16="http://schemas.microsoft.com/office/drawing/2014/main" id="{3F147CC2-C9B2-47AF-A89B-0591DB559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2599"/>
              <a:ext cx="651" cy="2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60" name="Group 36">
            <a:extLst>
              <a:ext uri="{FF2B5EF4-FFF2-40B4-BE49-F238E27FC236}">
                <a16:creationId xmlns:a16="http://schemas.microsoft.com/office/drawing/2014/main" id="{32D2FECB-1C1E-4B90-A96E-9FD587F8C4EF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608388"/>
            <a:ext cx="4141787" cy="2760662"/>
            <a:chOff x="3233" y="2273"/>
            <a:chExt cx="2609" cy="1739"/>
          </a:xfrm>
        </p:grpSpPr>
        <p:sp>
          <p:nvSpPr>
            <p:cNvPr id="26650" name="Oval 26">
              <a:extLst>
                <a:ext uri="{FF2B5EF4-FFF2-40B4-BE49-F238E27FC236}">
                  <a16:creationId xmlns:a16="http://schemas.microsoft.com/office/drawing/2014/main" id="{7CD37AA3-72EF-4AF0-9B3B-60D54F395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1" name="Oval 27">
              <a:extLst>
                <a:ext uri="{FF2B5EF4-FFF2-40B4-BE49-F238E27FC236}">
                  <a16:creationId xmlns:a16="http://schemas.microsoft.com/office/drawing/2014/main" id="{76179EBE-0546-41F9-9817-508AB87AC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2" name="Oval 28">
              <a:extLst>
                <a:ext uri="{FF2B5EF4-FFF2-40B4-BE49-F238E27FC236}">
                  <a16:creationId xmlns:a16="http://schemas.microsoft.com/office/drawing/2014/main" id="{82A0382A-792D-491E-918A-1A3289985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3" name="Oval 29">
              <a:extLst>
                <a:ext uri="{FF2B5EF4-FFF2-40B4-BE49-F238E27FC236}">
                  <a16:creationId xmlns:a16="http://schemas.microsoft.com/office/drawing/2014/main" id="{2D9BA5FF-0A4D-47DD-9E8D-41C712DE8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99FF99"/>
                </a:gs>
                <a:gs pos="100000">
                  <a:srgbClr val="99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4" name="Oval 30">
              <a:extLst>
                <a:ext uri="{FF2B5EF4-FFF2-40B4-BE49-F238E27FC236}">
                  <a16:creationId xmlns:a16="http://schemas.microsoft.com/office/drawing/2014/main" id="{F389ABD6-B022-44DF-90B3-FEF848180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66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5" name="Oval 31">
              <a:extLst>
                <a:ext uri="{FF2B5EF4-FFF2-40B4-BE49-F238E27FC236}">
                  <a16:creationId xmlns:a16="http://schemas.microsoft.com/office/drawing/2014/main" id="{A43BA681-7849-4B55-84F0-565BA6983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6" name="Oval 32">
              <a:extLst>
                <a:ext uri="{FF2B5EF4-FFF2-40B4-BE49-F238E27FC236}">
                  <a16:creationId xmlns:a16="http://schemas.microsoft.com/office/drawing/2014/main" id="{7019D8BA-80B1-4EDE-B116-E9C305576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8" y="2545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7" name="Oval 33">
              <a:extLst>
                <a:ext uri="{FF2B5EF4-FFF2-40B4-BE49-F238E27FC236}">
                  <a16:creationId xmlns:a16="http://schemas.microsoft.com/office/drawing/2014/main" id="{17BFE53D-9B89-42D8-BF90-4CFD5CE9C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2599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88" name="Group 20">
            <a:extLst>
              <a:ext uri="{FF2B5EF4-FFF2-40B4-BE49-F238E27FC236}">
                <a16:creationId xmlns:a16="http://schemas.microsoft.com/office/drawing/2014/main" id="{0BBCDAA9-D017-4575-A82D-39AF7F5665D8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608388"/>
            <a:ext cx="4141788" cy="2760662"/>
            <a:chOff x="398" y="2273"/>
            <a:chExt cx="2609" cy="1739"/>
          </a:xfrm>
        </p:grpSpPr>
        <p:sp>
          <p:nvSpPr>
            <p:cNvPr id="32789" name="Oval 21">
              <a:extLst>
                <a:ext uri="{FF2B5EF4-FFF2-40B4-BE49-F238E27FC236}">
                  <a16:creationId xmlns:a16="http://schemas.microsoft.com/office/drawing/2014/main" id="{7045F820-6B3F-4E84-AE97-8D39A063B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3300">
                    <a:gamma/>
                    <a:shade val="46275"/>
                    <a:invGamma/>
                  </a:srgbClr>
                </a:gs>
                <a:gs pos="5000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90" name="Oval 22">
              <a:extLst>
                <a:ext uri="{FF2B5EF4-FFF2-40B4-BE49-F238E27FC236}">
                  <a16:creationId xmlns:a16="http://schemas.microsoft.com/office/drawing/2014/main" id="{F5ABAD9F-5473-43AB-8F3C-5CDDB70E6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3300"/>
                </a:gs>
                <a:gs pos="100000">
                  <a:srgbClr val="0033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91" name="Oval 23">
              <a:extLst>
                <a:ext uri="{FF2B5EF4-FFF2-40B4-BE49-F238E27FC236}">
                  <a16:creationId xmlns:a16="http://schemas.microsoft.com/office/drawing/2014/main" id="{AD65B47F-29AD-40B1-A67F-74FF30DFD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2327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92" name="Oval 24">
              <a:extLst>
                <a:ext uri="{FF2B5EF4-FFF2-40B4-BE49-F238E27FC236}">
                  <a16:creationId xmlns:a16="http://schemas.microsoft.com/office/drawing/2014/main" id="{31A18847-734E-45D9-BA28-6953F652E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2381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93" name="Oval 25">
              <a:extLst>
                <a:ext uri="{FF2B5EF4-FFF2-40B4-BE49-F238E27FC236}">
                  <a16:creationId xmlns:a16="http://schemas.microsoft.com/office/drawing/2014/main" id="{A93E2120-52F0-4651-ACCE-6376CC501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2436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66FF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94" name="Oval 26">
              <a:extLst>
                <a:ext uri="{FF2B5EF4-FFF2-40B4-BE49-F238E27FC236}">
                  <a16:creationId xmlns:a16="http://schemas.microsoft.com/office/drawing/2014/main" id="{AB9A2560-DE9A-4013-8114-811631C0E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2490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99FF99"/>
                </a:gs>
                <a:gs pos="100000">
                  <a:srgbClr val="99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95" name="Oval 27">
              <a:extLst>
                <a:ext uri="{FF2B5EF4-FFF2-40B4-BE49-F238E27FC236}">
                  <a16:creationId xmlns:a16="http://schemas.microsoft.com/office/drawing/2014/main" id="{2472DB62-61EF-40FD-813C-840AB0737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2545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96" name="Oval 28">
              <a:extLst>
                <a:ext uri="{FF2B5EF4-FFF2-40B4-BE49-F238E27FC236}">
                  <a16:creationId xmlns:a16="http://schemas.microsoft.com/office/drawing/2014/main" id="{91918F92-C044-48E0-B7A0-A470B01F1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2599"/>
              <a:ext cx="651" cy="2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806" name="Group 38">
            <a:extLst>
              <a:ext uri="{FF2B5EF4-FFF2-40B4-BE49-F238E27FC236}">
                <a16:creationId xmlns:a16="http://schemas.microsoft.com/office/drawing/2014/main" id="{77A5F386-1D09-414D-AADC-49CBF7E5902B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908050"/>
            <a:ext cx="4230688" cy="2590800"/>
            <a:chOff x="342" y="572"/>
            <a:chExt cx="2665" cy="1632"/>
          </a:xfrm>
        </p:grpSpPr>
        <p:grpSp>
          <p:nvGrpSpPr>
            <p:cNvPr id="32807" name="Group 39">
              <a:extLst>
                <a:ext uri="{FF2B5EF4-FFF2-40B4-BE49-F238E27FC236}">
                  <a16:creationId xmlns:a16="http://schemas.microsoft.com/office/drawing/2014/main" id="{77DF7A21-28EA-433F-9A85-BE664B019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572"/>
              <a:ext cx="2665" cy="1632"/>
              <a:chOff x="342" y="572"/>
              <a:chExt cx="2665" cy="1632"/>
            </a:xfrm>
          </p:grpSpPr>
          <p:sp>
            <p:nvSpPr>
              <p:cNvPr id="32808" name="AutoShape 40">
                <a:extLst>
                  <a:ext uri="{FF2B5EF4-FFF2-40B4-BE49-F238E27FC236}">
                    <a16:creationId xmlns:a16="http://schemas.microsoft.com/office/drawing/2014/main" id="{4415BD78-B94C-42CD-B662-075041572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9" name="AutoShape 41">
                <a:extLst>
                  <a:ext uri="{FF2B5EF4-FFF2-40B4-BE49-F238E27FC236}">
                    <a16:creationId xmlns:a16="http://schemas.microsoft.com/office/drawing/2014/main" id="{6C5D9914-FFB9-4AF6-9813-2F0367A7A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10" name="Group 42">
              <a:extLst>
                <a:ext uri="{FF2B5EF4-FFF2-40B4-BE49-F238E27FC236}">
                  <a16:creationId xmlns:a16="http://schemas.microsoft.com/office/drawing/2014/main" id="{D9EB4FE6-4F1F-4AA1-BB2D-8890B1705E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2" y="817"/>
              <a:ext cx="1905" cy="1088"/>
              <a:chOff x="722" y="817"/>
              <a:chExt cx="1905" cy="1088"/>
            </a:xfrm>
          </p:grpSpPr>
          <p:sp>
            <p:nvSpPr>
              <p:cNvPr id="32811" name="AutoShape 43">
                <a:extLst>
                  <a:ext uri="{FF2B5EF4-FFF2-40B4-BE49-F238E27FC236}">
                    <a16:creationId xmlns:a16="http://schemas.microsoft.com/office/drawing/2014/main" id="{EB9E7FCF-B2FD-4221-8314-3EFC52E30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>
                      <a:gamma/>
                      <a:shade val="46275"/>
                      <a:invGamma/>
                    </a:srgbClr>
                  </a:gs>
                  <a:gs pos="5000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2" name="AutoShape 44">
                <a:extLst>
                  <a:ext uri="{FF2B5EF4-FFF2-40B4-BE49-F238E27FC236}">
                    <a16:creationId xmlns:a16="http://schemas.microsoft.com/office/drawing/2014/main" id="{FC425F8A-9F0E-434C-99D8-3320EE10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13" name="Group 45">
              <a:extLst>
                <a:ext uri="{FF2B5EF4-FFF2-40B4-BE49-F238E27FC236}">
                  <a16:creationId xmlns:a16="http://schemas.microsoft.com/office/drawing/2014/main" id="{3B7DBFF8-70F7-4684-A2FC-969F0CB110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6" y="1008"/>
              <a:ext cx="1197" cy="679"/>
              <a:chOff x="1076" y="1008"/>
              <a:chExt cx="1197" cy="679"/>
            </a:xfrm>
          </p:grpSpPr>
          <p:sp>
            <p:nvSpPr>
              <p:cNvPr id="32814" name="Oval 46">
                <a:extLst>
                  <a:ext uri="{FF2B5EF4-FFF2-40B4-BE49-F238E27FC236}">
                    <a16:creationId xmlns:a16="http://schemas.microsoft.com/office/drawing/2014/main" id="{6DBF1703-5D78-428D-80C5-AE747E0E1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5" name="Rectangle 47">
                <a:extLst>
                  <a:ext uri="{FF2B5EF4-FFF2-40B4-BE49-F238E27FC236}">
                    <a16:creationId xmlns:a16="http://schemas.microsoft.com/office/drawing/2014/main" id="{49583872-DBAA-429B-9C3A-4BFA932A7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FF7C80">
                      <a:gamma/>
                      <a:shade val="46275"/>
                      <a:invGamma/>
                    </a:srgbClr>
                  </a:gs>
                  <a:gs pos="5000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6" name="Oval 48">
                <a:extLst>
                  <a:ext uri="{FF2B5EF4-FFF2-40B4-BE49-F238E27FC236}">
                    <a16:creationId xmlns:a16="http://schemas.microsoft.com/office/drawing/2014/main" id="{F08A9260-902D-473D-A330-94B5A0C12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817" name="Group 49">
            <a:extLst>
              <a:ext uri="{FF2B5EF4-FFF2-40B4-BE49-F238E27FC236}">
                <a16:creationId xmlns:a16="http://schemas.microsoft.com/office/drawing/2014/main" id="{1E9E5DC6-7E4F-4BDE-9DE3-3097DFAD62BA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908050"/>
            <a:ext cx="4230687" cy="2590800"/>
            <a:chOff x="3233" y="572"/>
            <a:chExt cx="2665" cy="1632"/>
          </a:xfrm>
        </p:grpSpPr>
        <p:grpSp>
          <p:nvGrpSpPr>
            <p:cNvPr id="32818" name="Group 50">
              <a:extLst>
                <a:ext uri="{FF2B5EF4-FFF2-40B4-BE49-F238E27FC236}">
                  <a16:creationId xmlns:a16="http://schemas.microsoft.com/office/drawing/2014/main" id="{A3B83093-0AA4-45C8-9FE8-53F7CC22C1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572"/>
              <a:ext cx="2665" cy="1632"/>
              <a:chOff x="3233" y="572"/>
              <a:chExt cx="2665" cy="1632"/>
            </a:xfrm>
          </p:grpSpPr>
          <p:sp>
            <p:nvSpPr>
              <p:cNvPr id="32819" name="AutoShape 51">
                <a:extLst>
                  <a:ext uri="{FF2B5EF4-FFF2-40B4-BE49-F238E27FC236}">
                    <a16:creationId xmlns:a16="http://schemas.microsoft.com/office/drawing/2014/main" id="{B608DA0B-EBDC-4560-9871-A62A79356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708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0" name="AutoShape 52">
                <a:extLst>
                  <a:ext uri="{FF2B5EF4-FFF2-40B4-BE49-F238E27FC236}">
                    <a16:creationId xmlns:a16="http://schemas.microsoft.com/office/drawing/2014/main" id="{B463909B-6F7A-4B3F-BCD2-33C38B4A3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572"/>
                <a:ext cx="2665" cy="1496"/>
              </a:xfrm>
              <a:custGeom>
                <a:avLst/>
                <a:gdLst>
                  <a:gd name="G0" fmla="+- 2445 0 0"/>
                  <a:gd name="G1" fmla="+- 21600 0 2445"/>
                  <a:gd name="G2" fmla="+- 21600 0 24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445" y="10800"/>
                    </a:moveTo>
                    <a:cubicBezTo>
                      <a:pt x="2445" y="15414"/>
                      <a:pt x="6186" y="19155"/>
                      <a:pt x="10800" y="19155"/>
                    </a:cubicBezTo>
                    <a:cubicBezTo>
                      <a:pt x="15414" y="19155"/>
                      <a:pt x="19155" y="15414"/>
                      <a:pt x="19155" y="10800"/>
                    </a:cubicBezTo>
                    <a:cubicBezTo>
                      <a:pt x="19155" y="6186"/>
                      <a:pt x="15414" y="2445"/>
                      <a:pt x="10800" y="2445"/>
                    </a:cubicBezTo>
                    <a:cubicBezTo>
                      <a:pt x="6186" y="2445"/>
                      <a:pt x="2445" y="6186"/>
                      <a:pt x="244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21" name="Group 53">
              <a:extLst>
                <a:ext uri="{FF2B5EF4-FFF2-40B4-BE49-F238E27FC236}">
                  <a16:creationId xmlns:a16="http://schemas.microsoft.com/office/drawing/2014/main" id="{E3B6A076-00F8-49EE-A18B-DC9EDBA122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3" y="817"/>
              <a:ext cx="1905" cy="1088"/>
              <a:chOff x="3613" y="817"/>
              <a:chExt cx="1905" cy="1088"/>
            </a:xfrm>
          </p:grpSpPr>
          <p:sp>
            <p:nvSpPr>
              <p:cNvPr id="32822" name="AutoShape 54">
                <a:extLst>
                  <a:ext uri="{FF2B5EF4-FFF2-40B4-BE49-F238E27FC236}">
                    <a16:creationId xmlns:a16="http://schemas.microsoft.com/office/drawing/2014/main" id="{77014ACB-106E-4034-9E49-7B1B3D96E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926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3" name="AutoShape 55">
                <a:extLst>
                  <a:ext uri="{FF2B5EF4-FFF2-40B4-BE49-F238E27FC236}">
                    <a16:creationId xmlns:a16="http://schemas.microsoft.com/office/drawing/2014/main" id="{F2C862F1-F275-4A79-BEEE-97E8ABD43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3" y="817"/>
                <a:ext cx="1905" cy="979"/>
              </a:xfrm>
              <a:custGeom>
                <a:avLst/>
                <a:gdLst>
                  <a:gd name="G0" fmla="+- 2671 0 0"/>
                  <a:gd name="G1" fmla="+- 21600 0 2671"/>
                  <a:gd name="G2" fmla="+- 21600 0 26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671" y="10800"/>
                    </a:moveTo>
                    <a:cubicBezTo>
                      <a:pt x="2671" y="15290"/>
                      <a:pt x="6310" y="18929"/>
                      <a:pt x="10800" y="18929"/>
                    </a:cubicBezTo>
                    <a:cubicBezTo>
                      <a:pt x="15290" y="18929"/>
                      <a:pt x="18929" y="15290"/>
                      <a:pt x="18929" y="10800"/>
                    </a:cubicBezTo>
                    <a:cubicBezTo>
                      <a:pt x="18929" y="6310"/>
                      <a:pt x="15290" y="2671"/>
                      <a:pt x="10800" y="2671"/>
                    </a:cubicBezTo>
                    <a:cubicBezTo>
                      <a:pt x="6310" y="2671"/>
                      <a:pt x="2671" y="6310"/>
                      <a:pt x="26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824" name="Group 56">
              <a:extLst>
                <a:ext uri="{FF2B5EF4-FFF2-40B4-BE49-F238E27FC236}">
                  <a16:creationId xmlns:a16="http://schemas.microsoft.com/office/drawing/2014/main" id="{A48262D7-B3B2-4D0B-B9B0-B836C4C46F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7" y="1008"/>
              <a:ext cx="1197" cy="679"/>
              <a:chOff x="3967" y="1008"/>
              <a:chExt cx="1197" cy="679"/>
            </a:xfrm>
          </p:grpSpPr>
          <p:sp>
            <p:nvSpPr>
              <p:cNvPr id="32825" name="Oval 57">
                <a:extLst>
                  <a:ext uri="{FF2B5EF4-FFF2-40B4-BE49-F238E27FC236}">
                    <a16:creationId xmlns:a16="http://schemas.microsoft.com/office/drawing/2014/main" id="{FBFFEA95-DA9E-4BFC-8FB4-2BBF19827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143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6" name="Rectangle 58">
                <a:extLst>
                  <a:ext uri="{FF2B5EF4-FFF2-40B4-BE49-F238E27FC236}">
                    <a16:creationId xmlns:a16="http://schemas.microsoft.com/office/drawing/2014/main" id="{BE0F94EA-4261-48D0-B78B-5866D3324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280"/>
                <a:ext cx="1197" cy="163"/>
              </a:xfrm>
              <a:prstGeom prst="rect">
                <a:avLst/>
              </a:prstGeom>
              <a:gradFill rotWithShape="1">
                <a:gsLst>
                  <a:gs pos="0">
                    <a:srgbClr val="0000CC">
                      <a:gamma/>
                      <a:shade val="46275"/>
                      <a:invGamma/>
                    </a:srgbClr>
                  </a:gs>
                  <a:gs pos="5000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7" name="Oval 59">
                <a:extLst>
                  <a:ext uri="{FF2B5EF4-FFF2-40B4-BE49-F238E27FC236}">
                    <a16:creationId xmlns:a16="http://schemas.microsoft.com/office/drawing/2014/main" id="{6573C977-2E0C-441F-85E4-5372D267E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7" y="1008"/>
                <a:ext cx="1197" cy="544"/>
              </a:xfrm>
              <a:prstGeom prst="ellipse">
                <a:avLst/>
              </a:prstGeom>
              <a:gradFill rotWithShape="1">
                <a:gsLst>
                  <a:gs pos="0">
                    <a:srgbClr val="0000CC"/>
                  </a:gs>
                  <a:gs pos="100000">
                    <a:srgbClr val="0000CC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2837" name="Group 69">
            <a:extLst>
              <a:ext uri="{FF2B5EF4-FFF2-40B4-BE49-F238E27FC236}">
                <a16:creationId xmlns:a16="http://schemas.microsoft.com/office/drawing/2014/main" id="{51E51E56-C4B4-428A-8245-C9E31539DECF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698875"/>
            <a:ext cx="4141787" cy="2760663"/>
            <a:chOff x="3233" y="346"/>
            <a:chExt cx="2609" cy="1739"/>
          </a:xfrm>
        </p:grpSpPr>
        <p:sp>
          <p:nvSpPr>
            <p:cNvPr id="32838" name="Oval 70">
              <a:extLst>
                <a:ext uri="{FF2B5EF4-FFF2-40B4-BE49-F238E27FC236}">
                  <a16:creationId xmlns:a16="http://schemas.microsoft.com/office/drawing/2014/main" id="{7D3A6D69-4491-43E4-ABF4-1A56C695F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39" name="Oval 71">
              <a:extLst>
                <a:ext uri="{FF2B5EF4-FFF2-40B4-BE49-F238E27FC236}">
                  <a16:creationId xmlns:a16="http://schemas.microsoft.com/office/drawing/2014/main" id="{C82118FC-4E72-4C5E-BDC5-37A441A2F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40" name="Oval 72">
              <a:extLst>
                <a:ext uri="{FF2B5EF4-FFF2-40B4-BE49-F238E27FC236}">
                  <a16:creationId xmlns:a16="http://schemas.microsoft.com/office/drawing/2014/main" id="{A2B2C1DA-D6B2-49CE-A192-EE927695D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41" name="Oval 73">
              <a:extLst>
                <a:ext uri="{FF2B5EF4-FFF2-40B4-BE49-F238E27FC236}">
                  <a16:creationId xmlns:a16="http://schemas.microsoft.com/office/drawing/2014/main" id="{8DBBE934-C953-47D6-BE5E-BD2135D25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42" name="Oval 74">
              <a:extLst>
                <a:ext uri="{FF2B5EF4-FFF2-40B4-BE49-F238E27FC236}">
                  <a16:creationId xmlns:a16="http://schemas.microsoft.com/office/drawing/2014/main" id="{A35F57D1-8EEA-4BED-9B93-B51F37377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FF5050"/>
                </a:gs>
                <a:gs pos="100000">
                  <a:srgbClr val="FF505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43" name="Oval 75">
              <a:extLst>
                <a:ext uri="{FF2B5EF4-FFF2-40B4-BE49-F238E27FC236}">
                  <a16:creationId xmlns:a16="http://schemas.microsoft.com/office/drawing/2014/main" id="{E20973A1-69FE-4B59-BEC9-91CBFFEB4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44" name="Oval 76">
              <a:extLst>
                <a:ext uri="{FF2B5EF4-FFF2-40B4-BE49-F238E27FC236}">
                  <a16:creationId xmlns:a16="http://schemas.microsoft.com/office/drawing/2014/main" id="{4D955234-0D9E-41E9-AE96-745319DDB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8" y="618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A50021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45" name="Oval 77">
              <a:extLst>
                <a:ext uri="{FF2B5EF4-FFF2-40B4-BE49-F238E27FC236}">
                  <a16:creationId xmlns:a16="http://schemas.microsoft.com/office/drawing/2014/main" id="{A84DD544-A1C0-4F9B-84BF-BE2CF914A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672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2846" name="WordArt 78">
            <a:extLst>
              <a:ext uri="{FF2B5EF4-FFF2-40B4-BE49-F238E27FC236}">
                <a16:creationId xmlns:a16="http://schemas.microsoft.com/office/drawing/2014/main" id="{8C9BCFDF-0C7D-48C3-99C2-111A4229C90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1179513"/>
            <a:ext cx="4051300" cy="20256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21404493"/>
                <a:gd name="adj2" fmla="val 8462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47" name="WordArt 79">
            <a:extLst>
              <a:ext uri="{FF2B5EF4-FFF2-40B4-BE49-F238E27FC236}">
                <a16:creationId xmlns:a16="http://schemas.microsoft.com/office/drawing/2014/main" id="{85693830-D775-4811-8ECF-DBE116A446A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79513" y="1289050"/>
            <a:ext cx="2900362" cy="14779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21400756"/>
                <a:gd name="adj2" fmla="val 8462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48" name="WordArt 80">
            <a:extLst>
              <a:ext uri="{FF2B5EF4-FFF2-40B4-BE49-F238E27FC236}">
                <a16:creationId xmlns:a16="http://schemas.microsoft.com/office/drawing/2014/main" id="{CA1D4385-EF88-4A4E-B3DE-0860A872B10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81175" y="1562100"/>
            <a:ext cx="1752600" cy="8207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410523"/>
                <a:gd name="adj2" fmla="val 7490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</a:t>
            </a:r>
          </a:p>
        </p:txBody>
      </p:sp>
      <p:sp>
        <p:nvSpPr>
          <p:cNvPr id="32850" name="WordArt 82">
            <a:extLst>
              <a:ext uri="{FF2B5EF4-FFF2-40B4-BE49-F238E27FC236}">
                <a16:creationId xmlns:a16="http://schemas.microsoft.com/office/drawing/2014/main" id="{1E3B28EE-FC25-4C13-B399-34EA02B14D2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222875" y="1177925"/>
            <a:ext cx="4051300" cy="20256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21404493"/>
                <a:gd name="adj2" fmla="val 8462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51" name="WordArt 83">
            <a:extLst>
              <a:ext uri="{FF2B5EF4-FFF2-40B4-BE49-F238E27FC236}">
                <a16:creationId xmlns:a16="http://schemas.microsoft.com/office/drawing/2014/main" id="{D23632FC-C80A-4A57-9B3A-4331D235B52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70563" y="1287463"/>
            <a:ext cx="2900362" cy="14779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21400756"/>
                <a:gd name="adj2" fmla="val 8462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52" name="WordArt 84">
            <a:extLst>
              <a:ext uri="{FF2B5EF4-FFF2-40B4-BE49-F238E27FC236}">
                <a16:creationId xmlns:a16="http://schemas.microsoft.com/office/drawing/2014/main" id="{9B6888FA-AF0C-4057-BC07-B9243E54189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72225" y="1560513"/>
            <a:ext cx="1752600" cy="8207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410523"/>
                <a:gd name="adj2" fmla="val 7490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</a:t>
            </a:r>
          </a:p>
        </p:txBody>
      </p:sp>
      <p:sp>
        <p:nvSpPr>
          <p:cNvPr id="32853" name="WordArt 85">
            <a:extLst>
              <a:ext uri="{FF2B5EF4-FFF2-40B4-BE49-F238E27FC236}">
                <a16:creationId xmlns:a16="http://schemas.microsoft.com/office/drawing/2014/main" id="{C309322B-4642-42BB-B5EB-169CEA52F07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3698875"/>
            <a:ext cx="4051300" cy="2339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083024"/>
                <a:gd name="adj2" fmla="val 8863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54" name="WordArt 86">
            <a:extLst>
              <a:ext uri="{FF2B5EF4-FFF2-40B4-BE49-F238E27FC236}">
                <a16:creationId xmlns:a16="http://schemas.microsoft.com/office/drawing/2014/main" id="{2BE60450-1877-44C8-B51C-459B684CF9E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01700" y="4059238"/>
            <a:ext cx="3600450" cy="17637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316303"/>
                <a:gd name="adj2" fmla="val 7808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56" name="WordArt 88">
            <a:extLst>
              <a:ext uri="{FF2B5EF4-FFF2-40B4-BE49-F238E27FC236}">
                <a16:creationId xmlns:a16="http://schemas.microsoft.com/office/drawing/2014/main" id="{1CAB3868-B6A0-4E78-A57E-2F1516352BB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73163" y="3789363"/>
            <a:ext cx="3059112" cy="17637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08995"/>
                <a:gd name="adj2" fmla="val 8287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57" name="WordArt 89">
            <a:extLst>
              <a:ext uri="{FF2B5EF4-FFF2-40B4-BE49-F238E27FC236}">
                <a16:creationId xmlns:a16="http://schemas.microsoft.com/office/drawing/2014/main" id="{5525A966-AC15-4BF7-BC2E-693BF0D9E33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443038" y="3789363"/>
            <a:ext cx="2519362" cy="14938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49717"/>
                <a:gd name="adj2" fmla="val 8287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58" name="WordArt 90">
            <a:extLst>
              <a:ext uri="{FF2B5EF4-FFF2-40B4-BE49-F238E27FC236}">
                <a16:creationId xmlns:a16="http://schemas.microsoft.com/office/drawing/2014/main" id="{540F8472-BAAF-4F9B-A935-2CA59D258F7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22425" y="3519488"/>
            <a:ext cx="2160588" cy="14938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983050"/>
                <a:gd name="adj2" fmla="val 8287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59" name="WordArt 91">
            <a:extLst>
              <a:ext uri="{FF2B5EF4-FFF2-40B4-BE49-F238E27FC236}">
                <a16:creationId xmlns:a16="http://schemas.microsoft.com/office/drawing/2014/main" id="{5B6328E4-1749-4255-AE60-2E2039CA0E1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92300" y="3519488"/>
            <a:ext cx="1620838" cy="12604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877634"/>
                <a:gd name="adj2" fmla="val 8465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</a:t>
            </a:r>
          </a:p>
        </p:txBody>
      </p:sp>
      <p:sp>
        <p:nvSpPr>
          <p:cNvPr id="32860" name="WordArt 92">
            <a:extLst>
              <a:ext uri="{FF2B5EF4-FFF2-40B4-BE49-F238E27FC236}">
                <a16:creationId xmlns:a16="http://schemas.microsoft.com/office/drawing/2014/main" id="{26FD9A5B-6455-4CA2-B227-8C735927F7E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073275" y="3698875"/>
            <a:ext cx="1258888" cy="8112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604024"/>
                <a:gd name="adj2" fmla="val 8465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</a:t>
            </a:r>
          </a:p>
        </p:txBody>
      </p:sp>
      <p:sp>
        <p:nvSpPr>
          <p:cNvPr id="32861" name="WordArt 93">
            <a:extLst>
              <a:ext uri="{FF2B5EF4-FFF2-40B4-BE49-F238E27FC236}">
                <a16:creationId xmlns:a16="http://schemas.microsoft.com/office/drawing/2014/main" id="{476B6B1B-D66C-40C6-B782-F4146F28DE3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132388" y="3789363"/>
            <a:ext cx="4051300" cy="2339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083024"/>
                <a:gd name="adj2" fmla="val 8863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62" name="WordArt 94">
            <a:extLst>
              <a:ext uri="{FF2B5EF4-FFF2-40B4-BE49-F238E27FC236}">
                <a16:creationId xmlns:a16="http://schemas.microsoft.com/office/drawing/2014/main" id="{BC5779E0-75E2-4AE1-8B17-91A990ED59D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02263" y="4149725"/>
            <a:ext cx="3600450" cy="17637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316304"/>
                <a:gd name="adj2" fmla="val 78083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63" name="WordArt 95">
            <a:extLst>
              <a:ext uri="{FF2B5EF4-FFF2-40B4-BE49-F238E27FC236}">
                <a16:creationId xmlns:a16="http://schemas.microsoft.com/office/drawing/2014/main" id="{BA8B3A22-5120-47C5-9028-0C1E7F92D3B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3879850"/>
            <a:ext cx="3059113" cy="17637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08996"/>
                <a:gd name="adj2" fmla="val 8287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64" name="WordArt 96">
            <a:extLst>
              <a:ext uri="{FF2B5EF4-FFF2-40B4-BE49-F238E27FC236}">
                <a16:creationId xmlns:a16="http://schemas.microsoft.com/office/drawing/2014/main" id="{E1549F14-962C-479C-A1BD-A6332C6B988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943600" y="3879850"/>
            <a:ext cx="2519363" cy="14938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749718"/>
                <a:gd name="adj2" fmla="val 8287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65" name="WordArt 97">
            <a:extLst>
              <a:ext uri="{FF2B5EF4-FFF2-40B4-BE49-F238E27FC236}">
                <a16:creationId xmlns:a16="http://schemas.microsoft.com/office/drawing/2014/main" id="{A7BDE226-2403-4055-9941-4219A2C4A88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22988" y="3609975"/>
            <a:ext cx="2160587" cy="14938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983052"/>
                <a:gd name="adj2" fmla="val 82870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説明文説明文説明文説明文説明文</a:t>
            </a:r>
          </a:p>
        </p:txBody>
      </p:sp>
      <p:sp>
        <p:nvSpPr>
          <p:cNvPr id="32866" name="WordArt 98">
            <a:extLst>
              <a:ext uri="{FF2B5EF4-FFF2-40B4-BE49-F238E27FC236}">
                <a16:creationId xmlns:a16="http://schemas.microsoft.com/office/drawing/2014/main" id="{997CB23B-9FCD-4543-BD8B-7B0E2188582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92863" y="3609975"/>
            <a:ext cx="1620837" cy="12604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877635"/>
                <a:gd name="adj2" fmla="val 8465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</a:t>
            </a:r>
          </a:p>
        </p:txBody>
      </p:sp>
      <p:sp>
        <p:nvSpPr>
          <p:cNvPr id="32867" name="WordArt 99">
            <a:extLst>
              <a:ext uri="{FF2B5EF4-FFF2-40B4-BE49-F238E27FC236}">
                <a16:creationId xmlns:a16="http://schemas.microsoft.com/office/drawing/2014/main" id="{DA3F2EA6-E632-459D-AC44-B3E10432860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573838" y="3789363"/>
            <a:ext cx="1258887" cy="8112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DownPour">
              <a:avLst>
                <a:gd name="adj1" fmla="val 1604023"/>
                <a:gd name="adj2" fmla="val 84657"/>
              </a:avLst>
            </a:prstTxWarp>
          </a:bodyPr>
          <a:lstStyle/>
          <a:p>
            <a:pPr algn="ctr"/>
            <a:r>
              <a:rPr lang="ja-JP" altLang="en-US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説明文説明文説明文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4" name="Group 34">
            <a:extLst>
              <a:ext uri="{FF2B5EF4-FFF2-40B4-BE49-F238E27FC236}">
                <a16:creationId xmlns:a16="http://schemas.microsoft.com/office/drawing/2014/main" id="{60B6976A-434A-4E96-83CA-7F2512D5C1AE}"/>
              </a:ext>
            </a:extLst>
          </p:cNvPr>
          <p:cNvGrpSpPr>
            <a:grpSpLocks/>
          </p:cNvGrpSpPr>
          <p:nvPr/>
        </p:nvGrpSpPr>
        <p:grpSpPr bwMode="auto">
          <a:xfrm>
            <a:off x="1733550" y="1792288"/>
            <a:ext cx="5810250" cy="3870325"/>
            <a:chOff x="398" y="346"/>
            <a:chExt cx="2609" cy="1739"/>
          </a:xfrm>
        </p:grpSpPr>
        <p:sp>
          <p:nvSpPr>
            <p:cNvPr id="30722" name="Oval 2">
              <a:extLst>
                <a:ext uri="{FF2B5EF4-FFF2-40B4-BE49-F238E27FC236}">
                  <a16:creationId xmlns:a16="http://schemas.microsoft.com/office/drawing/2014/main" id="{8EB7DEBE-2ED0-4F40-B6B1-E3BDF709D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09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0066">
                    <a:gamma/>
                    <a:shade val="46275"/>
                    <a:invGamma/>
                  </a:srgbClr>
                </a:gs>
                <a:gs pos="5000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3" name="Oval 3">
              <a:extLst>
                <a:ext uri="{FF2B5EF4-FFF2-40B4-BE49-F238E27FC236}">
                  <a16:creationId xmlns:a16="http://schemas.microsoft.com/office/drawing/2014/main" id="{C5070916-DDC8-4CA8-B2CF-B987D374A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2609" cy="1576"/>
            </a:xfrm>
            <a:prstGeom prst="ellipse">
              <a:avLst/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4" name="Oval 4">
              <a:extLst>
                <a:ext uri="{FF2B5EF4-FFF2-40B4-BE49-F238E27FC236}">
                  <a16:creationId xmlns:a16="http://schemas.microsoft.com/office/drawing/2014/main" id="{EC485878-1BBA-4378-884D-0C8DA3D5D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" y="400"/>
              <a:ext cx="2283" cy="1359"/>
            </a:xfrm>
            <a:prstGeom prst="ellipse">
              <a:avLst/>
            </a:prstGeom>
            <a:gradFill rotWithShape="1">
              <a:gsLst>
                <a:gs pos="0">
                  <a:srgbClr val="0000CC"/>
                </a:gs>
                <a:gs pos="100000">
                  <a:srgbClr val="0000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5" name="Oval 5">
              <a:extLst>
                <a:ext uri="{FF2B5EF4-FFF2-40B4-BE49-F238E27FC236}">
                  <a16:creationId xmlns:a16="http://schemas.microsoft.com/office/drawing/2014/main" id="{E338874A-1E3E-4E29-88A0-53AC221ED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454"/>
              <a:ext cx="1957" cy="1142"/>
            </a:xfrm>
            <a:prstGeom prst="ellipse">
              <a:avLst/>
            </a:prstGeom>
            <a:gradFill rotWithShape="1">
              <a:gsLst>
                <a:gs pos="0">
                  <a:srgbClr val="3333FF"/>
                </a:gs>
                <a:gs pos="100000">
                  <a:srgbClr val="3333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6" name="Oval 6">
              <a:extLst>
                <a:ext uri="{FF2B5EF4-FFF2-40B4-BE49-F238E27FC236}">
                  <a16:creationId xmlns:a16="http://schemas.microsoft.com/office/drawing/2014/main" id="{EFF982A3-0888-4F8D-90CA-8446A95CE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" y="509"/>
              <a:ext cx="1631" cy="924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7" name="Oval 7">
              <a:extLst>
                <a:ext uri="{FF2B5EF4-FFF2-40B4-BE49-F238E27FC236}">
                  <a16:creationId xmlns:a16="http://schemas.microsoft.com/office/drawing/2014/main" id="{56EFD8B6-57AE-4B76-A1FD-9B9BB585B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563"/>
              <a:ext cx="1305" cy="707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8" name="Oval 8">
              <a:extLst>
                <a:ext uri="{FF2B5EF4-FFF2-40B4-BE49-F238E27FC236}">
                  <a16:creationId xmlns:a16="http://schemas.microsoft.com/office/drawing/2014/main" id="{EE386084-8965-4A74-B9F4-F2EB58E8E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618"/>
              <a:ext cx="979" cy="489"/>
            </a:xfrm>
            <a:prstGeom prst="ellipse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9" name="Oval 9">
              <a:extLst>
                <a:ext uri="{FF2B5EF4-FFF2-40B4-BE49-F238E27FC236}">
                  <a16:creationId xmlns:a16="http://schemas.microsoft.com/office/drawing/2014/main" id="{9041684E-33BC-42DD-9FC7-E0AFEA6B6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672"/>
              <a:ext cx="651" cy="272"/>
            </a:xfrm>
            <a:prstGeom prst="ellipse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0755" name="Freeform 35">
            <a:extLst>
              <a:ext uri="{FF2B5EF4-FFF2-40B4-BE49-F238E27FC236}">
                <a16:creationId xmlns:a16="http://schemas.microsoft.com/office/drawing/2014/main" id="{5325DBB4-AA48-4A9A-BF3B-1C76D7B11FF2}"/>
              </a:ext>
            </a:extLst>
          </p:cNvPr>
          <p:cNvSpPr>
            <a:spLocks/>
          </p:cNvSpPr>
          <p:nvPr/>
        </p:nvSpPr>
        <p:spPr bwMode="auto">
          <a:xfrm>
            <a:off x="4953000" y="1449388"/>
            <a:ext cx="3330575" cy="1169987"/>
          </a:xfrm>
          <a:custGeom>
            <a:avLst/>
            <a:gdLst>
              <a:gd name="T0" fmla="*/ 2098 w 2098"/>
              <a:gd name="T1" fmla="*/ 0 h 737"/>
              <a:gd name="T2" fmla="*/ 737 w 2098"/>
              <a:gd name="T3" fmla="*/ 0 h 737"/>
              <a:gd name="T4" fmla="*/ 0 w 2098"/>
              <a:gd name="T5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8" h="737">
                <a:moveTo>
                  <a:pt x="2098" y="0"/>
                </a:moveTo>
                <a:lnTo>
                  <a:pt x="737" y="0"/>
                </a:lnTo>
                <a:lnTo>
                  <a:pt x="0" y="737"/>
                </a:ln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56" name="Freeform 36">
            <a:extLst>
              <a:ext uri="{FF2B5EF4-FFF2-40B4-BE49-F238E27FC236}">
                <a16:creationId xmlns:a16="http://schemas.microsoft.com/office/drawing/2014/main" id="{3DB94FA7-A75A-40F6-B86D-B13EBCDFD116}"/>
              </a:ext>
            </a:extLst>
          </p:cNvPr>
          <p:cNvSpPr>
            <a:spLocks/>
          </p:cNvSpPr>
          <p:nvPr/>
        </p:nvSpPr>
        <p:spPr bwMode="auto">
          <a:xfrm flipH="1">
            <a:off x="631825" y="1989138"/>
            <a:ext cx="3511550" cy="1169987"/>
          </a:xfrm>
          <a:custGeom>
            <a:avLst/>
            <a:gdLst>
              <a:gd name="T0" fmla="*/ 2098 w 2098"/>
              <a:gd name="T1" fmla="*/ 0 h 737"/>
              <a:gd name="T2" fmla="*/ 737 w 2098"/>
              <a:gd name="T3" fmla="*/ 0 h 737"/>
              <a:gd name="T4" fmla="*/ 0 w 2098"/>
              <a:gd name="T5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8" h="737">
                <a:moveTo>
                  <a:pt x="2098" y="0"/>
                </a:moveTo>
                <a:lnTo>
                  <a:pt x="737" y="0"/>
                </a:lnTo>
                <a:lnTo>
                  <a:pt x="0" y="737"/>
                </a:ln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58" name="Freeform 38">
            <a:extLst>
              <a:ext uri="{FF2B5EF4-FFF2-40B4-BE49-F238E27FC236}">
                <a16:creationId xmlns:a16="http://schemas.microsoft.com/office/drawing/2014/main" id="{342E04C6-4A4B-47CF-BC73-02BE417D9184}"/>
              </a:ext>
            </a:extLst>
          </p:cNvPr>
          <p:cNvSpPr>
            <a:spLocks/>
          </p:cNvSpPr>
          <p:nvPr/>
        </p:nvSpPr>
        <p:spPr bwMode="auto">
          <a:xfrm flipH="1">
            <a:off x="273050" y="2798763"/>
            <a:ext cx="3511550" cy="1169987"/>
          </a:xfrm>
          <a:custGeom>
            <a:avLst/>
            <a:gdLst>
              <a:gd name="T0" fmla="*/ 2098 w 2098"/>
              <a:gd name="T1" fmla="*/ 0 h 737"/>
              <a:gd name="T2" fmla="*/ 737 w 2098"/>
              <a:gd name="T3" fmla="*/ 0 h 737"/>
              <a:gd name="T4" fmla="*/ 0 w 2098"/>
              <a:gd name="T5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8" h="737">
                <a:moveTo>
                  <a:pt x="2098" y="0"/>
                </a:moveTo>
                <a:lnTo>
                  <a:pt x="737" y="0"/>
                </a:lnTo>
                <a:lnTo>
                  <a:pt x="0" y="737"/>
                </a:ln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59" name="Freeform 39">
            <a:extLst>
              <a:ext uri="{FF2B5EF4-FFF2-40B4-BE49-F238E27FC236}">
                <a16:creationId xmlns:a16="http://schemas.microsoft.com/office/drawing/2014/main" id="{F70E19D0-3551-42E7-A3DA-20C177BCC4CD}"/>
              </a:ext>
            </a:extLst>
          </p:cNvPr>
          <p:cNvSpPr>
            <a:spLocks/>
          </p:cNvSpPr>
          <p:nvPr/>
        </p:nvSpPr>
        <p:spPr bwMode="auto">
          <a:xfrm>
            <a:off x="5673725" y="2259013"/>
            <a:ext cx="3330575" cy="1169987"/>
          </a:xfrm>
          <a:custGeom>
            <a:avLst/>
            <a:gdLst>
              <a:gd name="T0" fmla="*/ 2098 w 2098"/>
              <a:gd name="T1" fmla="*/ 0 h 737"/>
              <a:gd name="T2" fmla="*/ 737 w 2098"/>
              <a:gd name="T3" fmla="*/ 0 h 737"/>
              <a:gd name="T4" fmla="*/ 0 w 2098"/>
              <a:gd name="T5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8" h="737">
                <a:moveTo>
                  <a:pt x="2098" y="0"/>
                </a:moveTo>
                <a:lnTo>
                  <a:pt x="737" y="0"/>
                </a:lnTo>
                <a:lnTo>
                  <a:pt x="0" y="737"/>
                </a:ln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60" name="Freeform 40">
            <a:extLst>
              <a:ext uri="{FF2B5EF4-FFF2-40B4-BE49-F238E27FC236}">
                <a16:creationId xmlns:a16="http://schemas.microsoft.com/office/drawing/2014/main" id="{2FF20C13-F672-45B8-B14A-6A860F2E6652}"/>
              </a:ext>
            </a:extLst>
          </p:cNvPr>
          <p:cNvSpPr>
            <a:spLocks/>
          </p:cNvSpPr>
          <p:nvPr/>
        </p:nvSpPr>
        <p:spPr bwMode="auto">
          <a:xfrm>
            <a:off x="5943600" y="2978150"/>
            <a:ext cx="3330575" cy="1169988"/>
          </a:xfrm>
          <a:custGeom>
            <a:avLst/>
            <a:gdLst>
              <a:gd name="T0" fmla="*/ 2098 w 2098"/>
              <a:gd name="T1" fmla="*/ 0 h 737"/>
              <a:gd name="T2" fmla="*/ 737 w 2098"/>
              <a:gd name="T3" fmla="*/ 0 h 737"/>
              <a:gd name="T4" fmla="*/ 0 w 2098"/>
              <a:gd name="T5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8" h="737">
                <a:moveTo>
                  <a:pt x="2098" y="0"/>
                </a:moveTo>
                <a:lnTo>
                  <a:pt x="737" y="0"/>
                </a:lnTo>
                <a:lnTo>
                  <a:pt x="0" y="737"/>
                </a:ln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61" name="Freeform 41">
            <a:extLst>
              <a:ext uri="{FF2B5EF4-FFF2-40B4-BE49-F238E27FC236}">
                <a16:creationId xmlns:a16="http://schemas.microsoft.com/office/drawing/2014/main" id="{2E98C4C5-6E29-4FBC-BCE7-97661069A81D}"/>
              </a:ext>
            </a:extLst>
          </p:cNvPr>
          <p:cNvSpPr>
            <a:spLocks/>
          </p:cNvSpPr>
          <p:nvPr/>
        </p:nvSpPr>
        <p:spPr bwMode="auto">
          <a:xfrm flipH="1">
            <a:off x="361950" y="3519488"/>
            <a:ext cx="3511550" cy="1169987"/>
          </a:xfrm>
          <a:custGeom>
            <a:avLst/>
            <a:gdLst>
              <a:gd name="T0" fmla="*/ 2098 w 2098"/>
              <a:gd name="T1" fmla="*/ 0 h 737"/>
              <a:gd name="T2" fmla="*/ 737 w 2098"/>
              <a:gd name="T3" fmla="*/ 0 h 737"/>
              <a:gd name="T4" fmla="*/ 0 w 2098"/>
              <a:gd name="T5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8" h="737">
                <a:moveTo>
                  <a:pt x="2098" y="0"/>
                </a:moveTo>
                <a:lnTo>
                  <a:pt x="737" y="0"/>
                </a:lnTo>
                <a:lnTo>
                  <a:pt x="0" y="737"/>
                </a:ln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62" name="Freeform 42">
            <a:extLst>
              <a:ext uri="{FF2B5EF4-FFF2-40B4-BE49-F238E27FC236}">
                <a16:creationId xmlns:a16="http://schemas.microsoft.com/office/drawing/2014/main" id="{87ADFA5F-F571-4DA2-94D6-E99ACD38DD83}"/>
              </a:ext>
            </a:extLst>
          </p:cNvPr>
          <p:cNvSpPr>
            <a:spLocks/>
          </p:cNvSpPr>
          <p:nvPr/>
        </p:nvSpPr>
        <p:spPr bwMode="auto">
          <a:xfrm>
            <a:off x="5943600" y="3879850"/>
            <a:ext cx="3330575" cy="1169988"/>
          </a:xfrm>
          <a:custGeom>
            <a:avLst/>
            <a:gdLst>
              <a:gd name="T0" fmla="*/ 2098 w 2098"/>
              <a:gd name="T1" fmla="*/ 0 h 737"/>
              <a:gd name="T2" fmla="*/ 737 w 2098"/>
              <a:gd name="T3" fmla="*/ 0 h 737"/>
              <a:gd name="T4" fmla="*/ 0 w 2098"/>
              <a:gd name="T5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8" h="737">
                <a:moveTo>
                  <a:pt x="2098" y="0"/>
                </a:moveTo>
                <a:lnTo>
                  <a:pt x="737" y="0"/>
                </a:lnTo>
                <a:lnTo>
                  <a:pt x="0" y="737"/>
                </a:ln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63" name="Text Box 43">
            <a:extLst>
              <a:ext uri="{FF2B5EF4-FFF2-40B4-BE49-F238E27FC236}">
                <a16:creationId xmlns:a16="http://schemas.microsoft.com/office/drawing/2014/main" id="{5DBC6E6F-EFAA-4DD3-80CF-47DA30E91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988" y="1089025"/>
            <a:ext cx="201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ターゲットユーザ</a:t>
            </a:r>
          </a:p>
        </p:txBody>
      </p:sp>
      <p:sp>
        <p:nvSpPr>
          <p:cNvPr id="30764" name="Text Box 44">
            <a:extLst>
              <a:ext uri="{FF2B5EF4-FFF2-40B4-BE49-F238E27FC236}">
                <a16:creationId xmlns:a16="http://schemas.microsoft.com/office/drawing/2014/main" id="{E9036121-D038-4B0B-A3DE-B2E84A767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100" y="1898650"/>
            <a:ext cx="201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>
                <a:ea typeface="メイリオ" panose="020B0604030504040204" pitchFamily="50" charset="-128"/>
              </a:rPr>
              <a:t>○○</a:t>
            </a:r>
            <a:r>
              <a:rPr lang="ja-JP" altLang="en-US" b="1">
                <a:ea typeface="メイリオ" panose="020B0604030504040204" pitchFamily="50" charset="-128"/>
              </a:rPr>
              <a:t>に興味がある</a:t>
            </a:r>
          </a:p>
        </p:txBody>
      </p:sp>
      <p:sp>
        <p:nvSpPr>
          <p:cNvPr id="30765" name="Text Box 45">
            <a:extLst>
              <a:ext uri="{FF2B5EF4-FFF2-40B4-BE49-F238E27FC236}">
                <a16:creationId xmlns:a16="http://schemas.microsoft.com/office/drawing/2014/main" id="{23311297-9DC1-4CFE-9EB0-770060113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3825" y="2619375"/>
            <a:ext cx="1149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>
                <a:ea typeface="メイリオ" panose="020B0604030504040204" pitchFamily="50" charset="-128"/>
              </a:rPr>
              <a:t>20</a:t>
            </a:r>
            <a:r>
              <a:rPr lang="ja-JP" altLang="en-US" b="1">
                <a:ea typeface="メイリオ" panose="020B0604030504040204" pitchFamily="50" charset="-128"/>
              </a:rPr>
              <a:t>～</a:t>
            </a:r>
            <a:r>
              <a:rPr lang="en-US" altLang="ja-JP" b="1">
                <a:ea typeface="メイリオ" panose="020B0604030504040204" pitchFamily="50" charset="-128"/>
              </a:rPr>
              <a:t>40</a:t>
            </a:r>
            <a:r>
              <a:rPr lang="ja-JP" altLang="en-US" b="1">
                <a:ea typeface="メイリオ" panose="020B0604030504040204" pitchFamily="50" charset="-128"/>
              </a:rPr>
              <a:t>代</a:t>
            </a:r>
          </a:p>
        </p:txBody>
      </p:sp>
      <p:sp>
        <p:nvSpPr>
          <p:cNvPr id="30766" name="Text Box 46">
            <a:extLst>
              <a:ext uri="{FF2B5EF4-FFF2-40B4-BE49-F238E27FC236}">
                <a16:creationId xmlns:a16="http://schemas.microsoft.com/office/drawing/2014/main" id="{8A68FDD0-FAEF-4D31-9F9C-AD7855A27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628775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時間がある</a:t>
            </a:r>
          </a:p>
        </p:txBody>
      </p:sp>
      <p:sp>
        <p:nvSpPr>
          <p:cNvPr id="30767" name="Text Box 47">
            <a:extLst>
              <a:ext uri="{FF2B5EF4-FFF2-40B4-BE49-F238E27FC236}">
                <a16:creationId xmlns:a16="http://schemas.microsoft.com/office/drawing/2014/main" id="{173848BF-C033-4F3C-8F77-BB5B45B47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3825" y="3519488"/>
            <a:ext cx="201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サイト訪問ユーザ</a:t>
            </a:r>
          </a:p>
        </p:txBody>
      </p:sp>
      <p:sp>
        <p:nvSpPr>
          <p:cNvPr id="30768" name="Text Box 48">
            <a:extLst>
              <a:ext uri="{FF2B5EF4-FFF2-40B4-BE49-F238E27FC236}">
                <a16:creationId xmlns:a16="http://schemas.microsoft.com/office/drawing/2014/main" id="{E44AA0DE-0933-4117-9EAD-A94321DA3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313" y="24384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既婚者</a:t>
            </a:r>
          </a:p>
        </p:txBody>
      </p:sp>
      <p:sp>
        <p:nvSpPr>
          <p:cNvPr id="30769" name="Text Box 49">
            <a:extLst>
              <a:ext uri="{FF2B5EF4-FFF2-40B4-BE49-F238E27FC236}">
                <a16:creationId xmlns:a16="http://schemas.microsoft.com/office/drawing/2014/main" id="{4F947AF3-0FCB-4632-B12A-2488CD8C4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31591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ea typeface="メイリオ" panose="020B0604030504040204" pitchFamily="50" charset="-128"/>
              </a:rPr>
              <a:t>女性</a:t>
            </a:r>
          </a:p>
        </p:txBody>
      </p:sp>
      <p:sp>
        <p:nvSpPr>
          <p:cNvPr id="30770" name="AutoShape 50">
            <a:extLst>
              <a:ext uri="{FF2B5EF4-FFF2-40B4-BE49-F238E27FC236}">
                <a16:creationId xmlns:a16="http://schemas.microsoft.com/office/drawing/2014/main" id="{06E721B8-5915-4C9E-8822-7090E4F2A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2763" y="2798763"/>
            <a:ext cx="630237" cy="3151187"/>
          </a:xfrm>
          <a:prstGeom prst="upArrow">
            <a:avLst>
              <a:gd name="adj1" fmla="val 38037"/>
              <a:gd name="adj2" fmla="val 100764"/>
            </a:avLst>
          </a:prstGeom>
          <a:solidFill>
            <a:srgbClr val="FF66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0771" name="Text Box 51">
            <a:extLst>
              <a:ext uri="{FF2B5EF4-FFF2-40B4-BE49-F238E27FC236}">
                <a16:creationId xmlns:a16="http://schemas.microsoft.com/office/drawing/2014/main" id="{70F4120D-CC01-403A-AD36-D7785219D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5949950"/>
            <a:ext cx="2241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 i="1">
                <a:solidFill>
                  <a:srgbClr val="FF0000"/>
                </a:solidFill>
                <a:ea typeface="メイリオ" panose="020B0604030504040204" pitchFamily="50" charset="-128"/>
              </a:rPr>
              <a:t>ターゲットはココ！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198</Words>
  <Application>Microsoft Office PowerPoint</Application>
  <PresentationFormat>A4 210 x 297 mm</PresentationFormat>
  <Paragraphs>28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pptxb62_円形図テンプレート</dc:title>
  <dc:subject>pptxb62_円形図テンプレート</dc:subject>
  <dc:creator>でじけろお</dc:creator>
  <cp:revision>2</cp:revision>
  <dcterms:created xsi:type="dcterms:W3CDTF">2011-10-31T07:38:04Z</dcterms:created>
  <dcterms:modified xsi:type="dcterms:W3CDTF">2019-10-08T00:17:28Z</dcterms:modified>
  <cp:version>2</cp:version>
</cp:coreProperties>
</file>